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56" r:id="rId2"/>
    <p:sldId id="257" r:id="rId3"/>
    <p:sldId id="261" r:id="rId4"/>
    <p:sldId id="262" r:id="rId5"/>
    <p:sldId id="259" r:id="rId6"/>
    <p:sldId id="263" r:id="rId7"/>
    <p:sldId id="260" r:id="rId8"/>
    <p:sldId id="264" r:id="rId9"/>
    <p:sldId id="265" r:id="rId10"/>
    <p:sldId id="267" r:id="rId11"/>
    <p:sldId id="268" r:id="rId12"/>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3" autoAdjust="0"/>
    <p:restoredTop sz="94660"/>
  </p:normalViewPr>
  <p:slideViewPr>
    <p:cSldViewPr>
      <p:cViewPr varScale="1">
        <p:scale>
          <a:sx n="129" d="100"/>
          <a:sy n="129" d="100"/>
        </p:scale>
        <p:origin x="32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B8F908F-F52B-88E4-0EF7-28DDE4EA24C2}"/>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GB" altLang="en-US"/>
          </a:p>
        </p:txBody>
      </p:sp>
      <p:sp>
        <p:nvSpPr>
          <p:cNvPr id="18435" name="Rectangle 3">
            <a:extLst>
              <a:ext uri="{FF2B5EF4-FFF2-40B4-BE49-F238E27FC236}">
                <a16:creationId xmlns:a16="http://schemas.microsoft.com/office/drawing/2014/main" id="{D9CCB246-3BC0-3A60-98F0-32850895716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GB" altLang="en-US"/>
          </a:p>
        </p:txBody>
      </p:sp>
      <p:sp>
        <p:nvSpPr>
          <p:cNvPr id="18436" name="Rectangle 4">
            <a:extLst>
              <a:ext uri="{FF2B5EF4-FFF2-40B4-BE49-F238E27FC236}">
                <a16:creationId xmlns:a16="http://schemas.microsoft.com/office/drawing/2014/main" id="{3A211912-EE3F-291D-655F-F270DAA45064}"/>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a:extLst>
              <a:ext uri="{FF2B5EF4-FFF2-40B4-BE49-F238E27FC236}">
                <a16:creationId xmlns:a16="http://schemas.microsoft.com/office/drawing/2014/main" id="{00058294-2F42-ACF8-0DD1-242529FDF46D}"/>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8438" name="Rectangle 6">
            <a:extLst>
              <a:ext uri="{FF2B5EF4-FFF2-40B4-BE49-F238E27FC236}">
                <a16:creationId xmlns:a16="http://schemas.microsoft.com/office/drawing/2014/main" id="{5CD084E2-B295-0B6D-8C55-2FA531C3AE42}"/>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GB" altLang="en-US"/>
          </a:p>
        </p:txBody>
      </p:sp>
      <p:sp>
        <p:nvSpPr>
          <p:cNvPr id="18439" name="Rectangle 7">
            <a:extLst>
              <a:ext uri="{FF2B5EF4-FFF2-40B4-BE49-F238E27FC236}">
                <a16:creationId xmlns:a16="http://schemas.microsoft.com/office/drawing/2014/main" id="{2A100E7C-1148-3B20-8BA7-6065041E94F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307418D-42E0-4C18-BE3A-CC27BB76A6F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845E66C-C6E1-0D92-AA9C-73D53B45C6E6}"/>
              </a:ext>
            </a:extLst>
          </p:cNvPr>
          <p:cNvSpPr>
            <a:spLocks noGrp="1" noChangeArrowheads="1"/>
          </p:cNvSpPr>
          <p:nvPr>
            <p:ph type="sldNum" sz="quarter" idx="5"/>
          </p:nvPr>
        </p:nvSpPr>
        <p:spPr>
          <a:ln/>
        </p:spPr>
        <p:txBody>
          <a:bodyPr/>
          <a:lstStyle/>
          <a:p>
            <a:fld id="{1CE16AFD-3F77-48E8-95D7-86A794030B88}" type="slidenum">
              <a:rPr lang="en-GB" altLang="en-US"/>
              <a:pPr/>
              <a:t>1</a:t>
            </a:fld>
            <a:endParaRPr lang="en-GB" altLang="en-US"/>
          </a:p>
        </p:txBody>
      </p:sp>
      <p:sp>
        <p:nvSpPr>
          <p:cNvPr id="19458" name="Rectangle 2">
            <a:extLst>
              <a:ext uri="{FF2B5EF4-FFF2-40B4-BE49-F238E27FC236}">
                <a16:creationId xmlns:a16="http://schemas.microsoft.com/office/drawing/2014/main" id="{B275A943-8D9E-D03E-B349-B00EDD4F2CA9}"/>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EB2CC270-BA67-8BC2-3D7C-CB9DBDDE9BA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14C6C9-113B-C35F-F017-05D2B506B32E}"/>
              </a:ext>
            </a:extLst>
          </p:cNvPr>
          <p:cNvSpPr>
            <a:spLocks noGrp="1" noChangeArrowheads="1"/>
          </p:cNvSpPr>
          <p:nvPr>
            <p:ph type="sldNum" sz="quarter" idx="5"/>
          </p:nvPr>
        </p:nvSpPr>
        <p:spPr>
          <a:ln/>
        </p:spPr>
        <p:txBody>
          <a:bodyPr/>
          <a:lstStyle/>
          <a:p>
            <a:fld id="{B8C0CD9D-49BB-45C1-87D2-514352DC768C}" type="slidenum">
              <a:rPr lang="en-GB" altLang="en-US"/>
              <a:pPr/>
              <a:t>10</a:t>
            </a:fld>
            <a:endParaRPr lang="en-GB" altLang="en-US"/>
          </a:p>
        </p:txBody>
      </p:sp>
      <p:sp>
        <p:nvSpPr>
          <p:cNvPr id="28674" name="Rectangle 2">
            <a:extLst>
              <a:ext uri="{FF2B5EF4-FFF2-40B4-BE49-F238E27FC236}">
                <a16:creationId xmlns:a16="http://schemas.microsoft.com/office/drawing/2014/main" id="{6657DC99-612C-6E02-A31C-600714A0D9BB}"/>
              </a:ext>
            </a:extLst>
          </p:cNvPr>
          <p:cNvSpPr>
            <a:spLocks noRot="1" noChangeArrowheads="1" noTextEdit="1"/>
          </p:cNvSpPr>
          <p:nvPr>
            <p:ph type="sldImg"/>
          </p:nvPr>
        </p:nvSpPr>
        <p:spPr>
          <a:ln/>
        </p:spPr>
      </p:sp>
      <p:sp>
        <p:nvSpPr>
          <p:cNvPr id="28675" name="Rectangle 3">
            <a:extLst>
              <a:ext uri="{FF2B5EF4-FFF2-40B4-BE49-F238E27FC236}">
                <a16:creationId xmlns:a16="http://schemas.microsoft.com/office/drawing/2014/main" id="{BE451880-4BF0-C745-8AC2-AA5B2F05222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50125B-B8D7-5887-C739-DF8B78CDA1C1}"/>
              </a:ext>
            </a:extLst>
          </p:cNvPr>
          <p:cNvSpPr>
            <a:spLocks noGrp="1" noChangeArrowheads="1"/>
          </p:cNvSpPr>
          <p:nvPr>
            <p:ph type="sldNum" sz="quarter" idx="5"/>
          </p:nvPr>
        </p:nvSpPr>
        <p:spPr>
          <a:ln/>
        </p:spPr>
        <p:txBody>
          <a:bodyPr/>
          <a:lstStyle/>
          <a:p>
            <a:fld id="{26E25F47-B912-478F-B951-BEC53E7F2AB4}" type="slidenum">
              <a:rPr lang="en-GB" altLang="en-US"/>
              <a:pPr/>
              <a:t>11</a:t>
            </a:fld>
            <a:endParaRPr lang="en-GB" altLang="en-US"/>
          </a:p>
        </p:txBody>
      </p:sp>
      <p:sp>
        <p:nvSpPr>
          <p:cNvPr id="30722" name="Rectangle 2">
            <a:extLst>
              <a:ext uri="{FF2B5EF4-FFF2-40B4-BE49-F238E27FC236}">
                <a16:creationId xmlns:a16="http://schemas.microsoft.com/office/drawing/2014/main" id="{F02959A8-E44E-975C-97E0-35EB820CBF4A}"/>
              </a:ext>
            </a:extLst>
          </p:cNvPr>
          <p:cNvSpPr>
            <a:spLocks noRot="1" noChangeArrowheads="1" noTextEdit="1"/>
          </p:cNvSpPr>
          <p:nvPr>
            <p:ph type="sldImg"/>
          </p:nvPr>
        </p:nvSpPr>
        <p:spPr>
          <a:xfrm>
            <a:off x="1144588" y="685800"/>
            <a:ext cx="4572000" cy="3429000"/>
          </a:xfrm>
          <a:ln/>
        </p:spPr>
      </p:sp>
      <p:sp>
        <p:nvSpPr>
          <p:cNvPr id="30723" name="Rectangle 3">
            <a:extLst>
              <a:ext uri="{FF2B5EF4-FFF2-40B4-BE49-F238E27FC236}">
                <a16:creationId xmlns:a16="http://schemas.microsoft.com/office/drawing/2014/main" id="{432A41EA-0C56-90BA-AB33-AA0D277EF9A1}"/>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C49EAB-BD46-610B-B038-5B0F54C697C1}"/>
              </a:ext>
            </a:extLst>
          </p:cNvPr>
          <p:cNvSpPr>
            <a:spLocks noGrp="1" noChangeArrowheads="1"/>
          </p:cNvSpPr>
          <p:nvPr>
            <p:ph type="sldNum" sz="quarter" idx="5"/>
          </p:nvPr>
        </p:nvSpPr>
        <p:spPr>
          <a:ln/>
        </p:spPr>
        <p:txBody>
          <a:bodyPr/>
          <a:lstStyle/>
          <a:p>
            <a:fld id="{82080DC5-440D-40B4-8047-49352AF43418}" type="slidenum">
              <a:rPr lang="en-GB" altLang="en-US"/>
              <a:pPr/>
              <a:t>2</a:t>
            </a:fld>
            <a:endParaRPr lang="en-GB" altLang="en-US"/>
          </a:p>
        </p:txBody>
      </p:sp>
      <p:sp>
        <p:nvSpPr>
          <p:cNvPr id="20482" name="Rectangle 2">
            <a:extLst>
              <a:ext uri="{FF2B5EF4-FFF2-40B4-BE49-F238E27FC236}">
                <a16:creationId xmlns:a16="http://schemas.microsoft.com/office/drawing/2014/main" id="{D3AE16A3-0DCB-D098-FCFC-CE5421762575}"/>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6001751D-5AB9-10F6-B04A-EDC085516EE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DB2FB22-C3D4-BCB1-121A-8B35AE9C8C7D}"/>
              </a:ext>
            </a:extLst>
          </p:cNvPr>
          <p:cNvSpPr>
            <a:spLocks noGrp="1" noChangeArrowheads="1"/>
          </p:cNvSpPr>
          <p:nvPr>
            <p:ph type="sldNum" sz="quarter" idx="5"/>
          </p:nvPr>
        </p:nvSpPr>
        <p:spPr>
          <a:ln/>
        </p:spPr>
        <p:txBody>
          <a:bodyPr/>
          <a:lstStyle/>
          <a:p>
            <a:fld id="{DB5408B7-067E-4B15-8B09-786706F56D27}" type="slidenum">
              <a:rPr lang="en-GB" altLang="en-US"/>
              <a:pPr/>
              <a:t>3</a:t>
            </a:fld>
            <a:endParaRPr lang="en-GB" altLang="en-US"/>
          </a:p>
        </p:txBody>
      </p:sp>
      <p:sp>
        <p:nvSpPr>
          <p:cNvPr id="21506" name="Rectangle 2">
            <a:extLst>
              <a:ext uri="{FF2B5EF4-FFF2-40B4-BE49-F238E27FC236}">
                <a16:creationId xmlns:a16="http://schemas.microsoft.com/office/drawing/2014/main" id="{13C341FF-B408-B2FE-CEBA-DAFBC204FE34}"/>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F6199FD3-B2BF-3D36-6215-167551D101F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C3102E-66FD-788A-55E7-B10E7D8ECECB}"/>
              </a:ext>
            </a:extLst>
          </p:cNvPr>
          <p:cNvSpPr>
            <a:spLocks noGrp="1" noChangeArrowheads="1"/>
          </p:cNvSpPr>
          <p:nvPr>
            <p:ph type="sldNum" sz="quarter" idx="5"/>
          </p:nvPr>
        </p:nvSpPr>
        <p:spPr>
          <a:ln/>
        </p:spPr>
        <p:txBody>
          <a:bodyPr/>
          <a:lstStyle/>
          <a:p>
            <a:fld id="{CA3FA293-04CA-462A-A984-75BD114EE512}" type="slidenum">
              <a:rPr lang="en-GB" altLang="en-US"/>
              <a:pPr/>
              <a:t>4</a:t>
            </a:fld>
            <a:endParaRPr lang="en-GB" altLang="en-US"/>
          </a:p>
        </p:txBody>
      </p:sp>
      <p:sp>
        <p:nvSpPr>
          <p:cNvPr id="22530" name="Rectangle 2">
            <a:extLst>
              <a:ext uri="{FF2B5EF4-FFF2-40B4-BE49-F238E27FC236}">
                <a16:creationId xmlns:a16="http://schemas.microsoft.com/office/drawing/2014/main" id="{AA327068-2037-A4EE-A110-03D7132E62D4}"/>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F588DCE9-C869-AE2D-9CD5-9F109273176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0FB858-49B1-4DD7-593A-6C6F927855E0}"/>
              </a:ext>
            </a:extLst>
          </p:cNvPr>
          <p:cNvSpPr>
            <a:spLocks noGrp="1" noChangeArrowheads="1"/>
          </p:cNvSpPr>
          <p:nvPr>
            <p:ph type="sldNum" sz="quarter" idx="5"/>
          </p:nvPr>
        </p:nvSpPr>
        <p:spPr>
          <a:ln/>
        </p:spPr>
        <p:txBody>
          <a:bodyPr/>
          <a:lstStyle/>
          <a:p>
            <a:fld id="{272CB5E9-E342-404C-A64B-ECCACB260A22}" type="slidenum">
              <a:rPr lang="en-GB" altLang="en-US"/>
              <a:pPr/>
              <a:t>5</a:t>
            </a:fld>
            <a:endParaRPr lang="en-GB" altLang="en-US"/>
          </a:p>
        </p:txBody>
      </p:sp>
      <p:sp>
        <p:nvSpPr>
          <p:cNvPr id="23554" name="Rectangle 2">
            <a:extLst>
              <a:ext uri="{FF2B5EF4-FFF2-40B4-BE49-F238E27FC236}">
                <a16:creationId xmlns:a16="http://schemas.microsoft.com/office/drawing/2014/main" id="{C4581195-B820-43E5-71E1-15C0E66D0FEE}"/>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6BCBCDE6-5352-F7AD-C113-078296A69EA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703D973-B7B3-D900-7D27-2D7F007FD2E9}"/>
              </a:ext>
            </a:extLst>
          </p:cNvPr>
          <p:cNvSpPr>
            <a:spLocks noGrp="1" noChangeArrowheads="1"/>
          </p:cNvSpPr>
          <p:nvPr>
            <p:ph type="sldNum" sz="quarter" idx="5"/>
          </p:nvPr>
        </p:nvSpPr>
        <p:spPr>
          <a:ln/>
        </p:spPr>
        <p:txBody>
          <a:bodyPr/>
          <a:lstStyle/>
          <a:p>
            <a:fld id="{6759D25D-3367-4BE7-877E-5FE7976B2D52}" type="slidenum">
              <a:rPr lang="en-GB" altLang="en-US"/>
              <a:pPr/>
              <a:t>6</a:t>
            </a:fld>
            <a:endParaRPr lang="en-GB" altLang="en-US"/>
          </a:p>
        </p:txBody>
      </p:sp>
      <p:sp>
        <p:nvSpPr>
          <p:cNvPr id="24578" name="Rectangle 2">
            <a:extLst>
              <a:ext uri="{FF2B5EF4-FFF2-40B4-BE49-F238E27FC236}">
                <a16:creationId xmlns:a16="http://schemas.microsoft.com/office/drawing/2014/main" id="{3A7065CD-F525-0D6D-E43F-2CE48DD14418}"/>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F3E7E0C1-1994-EE16-A05B-217F72421AD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FC97631-5EDC-3816-D07F-BA10826E3478}"/>
              </a:ext>
            </a:extLst>
          </p:cNvPr>
          <p:cNvSpPr>
            <a:spLocks noGrp="1" noChangeArrowheads="1"/>
          </p:cNvSpPr>
          <p:nvPr>
            <p:ph type="sldNum" sz="quarter" idx="5"/>
          </p:nvPr>
        </p:nvSpPr>
        <p:spPr>
          <a:ln/>
        </p:spPr>
        <p:txBody>
          <a:bodyPr/>
          <a:lstStyle/>
          <a:p>
            <a:fld id="{715646F2-CC3A-4FA5-B7D4-26E30CCCB1A7}" type="slidenum">
              <a:rPr lang="en-GB" altLang="en-US"/>
              <a:pPr/>
              <a:t>7</a:t>
            </a:fld>
            <a:endParaRPr lang="en-GB" altLang="en-US"/>
          </a:p>
        </p:txBody>
      </p:sp>
      <p:sp>
        <p:nvSpPr>
          <p:cNvPr id="25602" name="Rectangle 2">
            <a:extLst>
              <a:ext uri="{FF2B5EF4-FFF2-40B4-BE49-F238E27FC236}">
                <a16:creationId xmlns:a16="http://schemas.microsoft.com/office/drawing/2014/main" id="{240607B9-7041-D861-9F8D-4F9EFC834B1D}"/>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01A1D1F5-FD16-91B1-BDA9-A8CD65ED16A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6749E0-B325-EA40-0AB3-2C3FC5135C31}"/>
              </a:ext>
            </a:extLst>
          </p:cNvPr>
          <p:cNvSpPr>
            <a:spLocks noGrp="1" noChangeArrowheads="1"/>
          </p:cNvSpPr>
          <p:nvPr>
            <p:ph type="sldNum" sz="quarter" idx="5"/>
          </p:nvPr>
        </p:nvSpPr>
        <p:spPr>
          <a:ln/>
        </p:spPr>
        <p:txBody>
          <a:bodyPr/>
          <a:lstStyle/>
          <a:p>
            <a:fld id="{B2D2CABA-FA39-46E1-9165-D4CE6EE0BAAF}" type="slidenum">
              <a:rPr lang="en-GB" altLang="en-US"/>
              <a:pPr/>
              <a:t>8</a:t>
            </a:fld>
            <a:endParaRPr lang="en-GB" altLang="en-US"/>
          </a:p>
        </p:txBody>
      </p:sp>
      <p:sp>
        <p:nvSpPr>
          <p:cNvPr id="26626" name="Rectangle 2">
            <a:extLst>
              <a:ext uri="{FF2B5EF4-FFF2-40B4-BE49-F238E27FC236}">
                <a16:creationId xmlns:a16="http://schemas.microsoft.com/office/drawing/2014/main" id="{7D1C607C-B482-5627-C18A-35540782B4D9}"/>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66E16399-4A8F-EB2C-1734-8AE6BEFAFC6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2272C95-8496-8E08-F817-8D9707010051}"/>
              </a:ext>
            </a:extLst>
          </p:cNvPr>
          <p:cNvSpPr>
            <a:spLocks noGrp="1" noChangeArrowheads="1"/>
          </p:cNvSpPr>
          <p:nvPr>
            <p:ph type="sldNum" sz="quarter" idx="5"/>
          </p:nvPr>
        </p:nvSpPr>
        <p:spPr>
          <a:ln/>
        </p:spPr>
        <p:txBody>
          <a:bodyPr/>
          <a:lstStyle/>
          <a:p>
            <a:fld id="{FD6A396B-DD58-46DD-9557-7BAF5C568613}" type="slidenum">
              <a:rPr lang="en-GB" altLang="en-US"/>
              <a:pPr/>
              <a:t>9</a:t>
            </a:fld>
            <a:endParaRPr lang="en-GB" altLang="en-US"/>
          </a:p>
        </p:txBody>
      </p:sp>
      <p:sp>
        <p:nvSpPr>
          <p:cNvPr id="27650" name="Rectangle 2">
            <a:extLst>
              <a:ext uri="{FF2B5EF4-FFF2-40B4-BE49-F238E27FC236}">
                <a16:creationId xmlns:a16="http://schemas.microsoft.com/office/drawing/2014/main" id="{F50138D6-A89E-C82C-A593-46BB732316FC}"/>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C8032873-AFEA-AE68-1CB4-75BEC7AFEF97}"/>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0C047FB-9512-DBDA-9F9D-4107FE5E8F99}"/>
              </a:ext>
            </a:extLst>
          </p:cNvPr>
          <p:cNvSpPr>
            <a:spLocks noGrp="1" noChangeArrowheads="1"/>
          </p:cNvSpPr>
          <p:nvPr>
            <p:ph type="ctrTitle"/>
          </p:nvPr>
        </p:nvSpPr>
        <p:spPr>
          <a:xfrm>
            <a:off x="228600" y="1089025"/>
            <a:ext cx="5943600" cy="1555750"/>
          </a:xfrm>
        </p:spPr>
        <p:txBody>
          <a:bodyPr/>
          <a:lstStyle>
            <a:lvl1pPr>
              <a:defRPr sz="4800"/>
            </a:lvl1pPr>
          </a:lstStyle>
          <a:p>
            <a:pPr lvl="0"/>
            <a:r>
              <a:rPr lang="en-GB" altLang="en-US" noProof="0"/>
              <a:t>Click to edit Master title style</a:t>
            </a:r>
          </a:p>
        </p:txBody>
      </p:sp>
      <p:sp>
        <p:nvSpPr>
          <p:cNvPr id="5123" name="Rectangle 3">
            <a:extLst>
              <a:ext uri="{FF2B5EF4-FFF2-40B4-BE49-F238E27FC236}">
                <a16:creationId xmlns:a16="http://schemas.microsoft.com/office/drawing/2014/main" id="{DD1933C9-91B8-A09B-863C-4553DC1BC247}"/>
              </a:ext>
            </a:extLst>
          </p:cNvPr>
          <p:cNvSpPr>
            <a:spLocks noGrp="1" noChangeArrowheads="1"/>
          </p:cNvSpPr>
          <p:nvPr>
            <p:ph type="subTitle" idx="1"/>
          </p:nvPr>
        </p:nvSpPr>
        <p:spPr>
          <a:xfrm>
            <a:off x="228600" y="2743200"/>
            <a:ext cx="5943600" cy="519113"/>
          </a:xfrm>
        </p:spPr>
        <p:txBody>
          <a:bodyPr/>
          <a:lstStyle>
            <a:lvl1pPr marL="0" indent="0">
              <a:buFontTx/>
              <a:buNone/>
              <a:defRPr sz="2800"/>
            </a:lvl1pPr>
          </a:lstStyle>
          <a:p>
            <a:pPr lvl="0"/>
            <a:r>
              <a:rPr lang="en-GB" altLang="en-US" noProof="0"/>
              <a:t>Click to edit Master subtitle style</a:t>
            </a:r>
          </a:p>
        </p:txBody>
      </p:sp>
      <p:sp>
        <p:nvSpPr>
          <p:cNvPr id="5124" name="Rectangle 4">
            <a:extLst>
              <a:ext uri="{FF2B5EF4-FFF2-40B4-BE49-F238E27FC236}">
                <a16:creationId xmlns:a16="http://schemas.microsoft.com/office/drawing/2014/main" id="{0BF96A2E-A3CC-9CB5-1973-525ADA5DC3AD}"/>
              </a:ext>
            </a:extLst>
          </p:cNvPr>
          <p:cNvSpPr>
            <a:spLocks noGrp="1" noChangeArrowheads="1"/>
          </p:cNvSpPr>
          <p:nvPr>
            <p:ph type="dt" sz="half" idx="2"/>
          </p:nvPr>
        </p:nvSpPr>
        <p:spPr>
          <a:xfrm>
            <a:off x="228600" y="6248400"/>
            <a:ext cx="1905000" cy="457200"/>
          </a:xfrm>
        </p:spPr>
        <p:txBody>
          <a:bodyPr/>
          <a:lstStyle>
            <a:lvl1pPr>
              <a:defRPr/>
            </a:lvl1pPr>
          </a:lstStyle>
          <a:p>
            <a:endParaRPr lang="en-GB" altLang="en-US"/>
          </a:p>
        </p:txBody>
      </p:sp>
      <p:sp>
        <p:nvSpPr>
          <p:cNvPr id="5125" name="Rectangle 5">
            <a:extLst>
              <a:ext uri="{FF2B5EF4-FFF2-40B4-BE49-F238E27FC236}">
                <a16:creationId xmlns:a16="http://schemas.microsoft.com/office/drawing/2014/main" id="{5593E7FB-5AD7-8652-9594-80ADD5EAB3B4}"/>
              </a:ext>
            </a:extLst>
          </p:cNvPr>
          <p:cNvSpPr>
            <a:spLocks noGrp="1" noChangeArrowheads="1"/>
          </p:cNvSpPr>
          <p:nvPr>
            <p:ph type="ftr" sz="quarter" idx="3"/>
          </p:nvPr>
        </p:nvSpPr>
        <p:spPr>
          <a:xfrm>
            <a:off x="2362200" y="6248400"/>
            <a:ext cx="4343400" cy="457200"/>
          </a:xfrm>
        </p:spPr>
        <p:txBody>
          <a:bodyPr/>
          <a:lstStyle>
            <a:lvl1pPr>
              <a:defRPr/>
            </a:lvl1pPr>
          </a:lstStyle>
          <a:p>
            <a:endParaRPr lang="en-GB" altLang="en-US"/>
          </a:p>
        </p:txBody>
      </p:sp>
      <p:sp>
        <p:nvSpPr>
          <p:cNvPr id="5126" name="Rectangle 6">
            <a:extLst>
              <a:ext uri="{FF2B5EF4-FFF2-40B4-BE49-F238E27FC236}">
                <a16:creationId xmlns:a16="http://schemas.microsoft.com/office/drawing/2014/main" id="{A9028376-E561-F07D-B345-4D0C597A536E}"/>
              </a:ext>
            </a:extLst>
          </p:cNvPr>
          <p:cNvSpPr>
            <a:spLocks noGrp="1" noChangeArrowheads="1"/>
          </p:cNvSpPr>
          <p:nvPr>
            <p:ph type="sldNum" sz="quarter" idx="4"/>
          </p:nvPr>
        </p:nvSpPr>
        <p:spPr>
          <a:xfrm>
            <a:off x="7010400" y="6248400"/>
            <a:ext cx="1905000" cy="457200"/>
          </a:xfrm>
        </p:spPr>
        <p:txBody>
          <a:bodyPr/>
          <a:lstStyle>
            <a:lvl1pPr>
              <a:defRPr/>
            </a:lvl1pPr>
          </a:lstStyle>
          <a:p>
            <a:fld id="{860B612E-BD08-48D7-865C-DA5FC22CFEC5}"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F791F-32C5-FDC0-68A7-C6F80A08AD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3EEF47-5360-6A87-BCFE-52FFF7415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8F1B85-33E3-B319-2A40-C40B1D61867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BC38669E-9E58-B0EB-0196-1713C354C700}"/>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1937325-BCA9-6B88-C455-0B940488E190}"/>
              </a:ext>
            </a:extLst>
          </p:cNvPr>
          <p:cNvSpPr>
            <a:spLocks noGrp="1"/>
          </p:cNvSpPr>
          <p:nvPr>
            <p:ph type="sldNum" sz="quarter" idx="12"/>
          </p:nvPr>
        </p:nvSpPr>
        <p:spPr/>
        <p:txBody>
          <a:bodyPr/>
          <a:lstStyle>
            <a:lvl1pPr>
              <a:defRPr/>
            </a:lvl1pPr>
          </a:lstStyle>
          <a:p>
            <a:fld id="{98948584-5E57-4793-A192-2C73846E90C0}" type="slidenum">
              <a:rPr lang="en-GB" altLang="en-US"/>
              <a:pPr/>
              <a:t>‹#›</a:t>
            </a:fld>
            <a:endParaRPr lang="en-GB" altLang="en-US"/>
          </a:p>
        </p:txBody>
      </p:sp>
    </p:spTree>
    <p:extLst>
      <p:ext uri="{BB962C8B-B14F-4D97-AF65-F5344CB8AC3E}">
        <p14:creationId xmlns:p14="http://schemas.microsoft.com/office/powerpoint/2010/main" val="2017192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EC00D5-BB0E-F099-E77B-16E5DBCF1AAD}"/>
              </a:ext>
            </a:extLst>
          </p:cNvPr>
          <p:cNvSpPr>
            <a:spLocks noGrp="1"/>
          </p:cNvSpPr>
          <p:nvPr>
            <p:ph type="title" orient="vert"/>
          </p:nvPr>
        </p:nvSpPr>
        <p:spPr>
          <a:xfrm>
            <a:off x="5181600" y="152400"/>
            <a:ext cx="1676400" cy="59436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2D367B7-DDF7-86CB-FDBB-4BEDBF9AB695}"/>
              </a:ext>
            </a:extLst>
          </p:cNvPr>
          <p:cNvSpPr>
            <a:spLocks noGrp="1"/>
          </p:cNvSpPr>
          <p:nvPr>
            <p:ph type="body" orient="vert" idx="1"/>
          </p:nvPr>
        </p:nvSpPr>
        <p:spPr>
          <a:xfrm>
            <a:off x="152400" y="152400"/>
            <a:ext cx="48768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2970A1-9823-1719-EF96-8964017EACFD}"/>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72B16F58-E33E-7A41-ED6B-61C447E6E818}"/>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86060A1-9BA9-3266-0EEB-F8C00C4F1DFC}"/>
              </a:ext>
            </a:extLst>
          </p:cNvPr>
          <p:cNvSpPr>
            <a:spLocks noGrp="1"/>
          </p:cNvSpPr>
          <p:nvPr>
            <p:ph type="sldNum" sz="quarter" idx="12"/>
          </p:nvPr>
        </p:nvSpPr>
        <p:spPr/>
        <p:txBody>
          <a:bodyPr/>
          <a:lstStyle>
            <a:lvl1pPr>
              <a:defRPr/>
            </a:lvl1pPr>
          </a:lstStyle>
          <a:p>
            <a:fld id="{2BD589D5-A77A-4E93-B694-2F41BF2F2902}" type="slidenum">
              <a:rPr lang="en-GB" altLang="en-US"/>
              <a:pPr/>
              <a:t>‹#›</a:t>
            </a:fld>
            <a:endParaRPr lang="en-GB" altLang="en-US"/>
          </a:p>
        </p:txBody>
      </p:sp>
    </p:spTree>
    <p:extLst>
      <p:ext uri="{BB962C8B-B14F-4D97-AF65-F5344CB8AC3E}">
        <p14:creationId xmlns:p14="http://schemas.microsoft.com/office/powerpoint/2010/main" val="135273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BED13-1ECF-171F-988D-E1ECEAB59B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F5AAB2-E8AB-10FA-CB0E-E59574A80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940160-5767-41D6-60D8-D0369F8761F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F0014169-60BD-15BE-6671-5AF969B21D0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C2FCF722-8D5C-4026-8C88-54B548D76ACA}"/>
              </a:ext>
            </a:extLst>
          </p:cNvPr>
          <p:cNvSpPr>
            <a:spLocks noGrp="1"/>
          </p:cNvSpPr>
          <p:nvPr>
            <p:ph type="sldNum" sz="quarter" idx="12"/>
          </p:nvPr>
        </p:nvSpPr>
        <p:spPr/>
        <p:txBody>
          <a:bodyPr/>
          <a:lstStyle>
            <a:lvl1pPr>
              <a:defRPr/>
            </a:lvl1pPr>
          </a:lstStyle>
          <a:p>
            <a:fld id="{48B5B5F7-C72B-41D2-9882-8AFA59085255}" type="slidenum">
              <a:rPr lang="en-GB" altLang="en-US"/>
              <a:pPr/>
              <a:t>‹#›</a:t>
            </a:fld>
            <a:endParaRPr lang="en-GB" altLang="en-US"/>
          </a:p>
        </p:txBody>
      </p:sp>
    </p:spTree>
    <p:extLst>
      <p:ext uri="{BB962C8B-B14F-4D97-AF65-F5344CB8AC3E}">
        <p14:creationId xmlns:p14="http://schemas.microsoft.com/office/powerpoint/2010/main" val="321249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A72CC-7D78-69F3-11F9-D3918FA9585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DCE0FC5-EE1E-8461-CB42-9BFAE4E687C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E08A7BA-FBCE-D3CF-573D-2A01E53EF0BC}"/>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01435ED6-0A3C-6C4A-0BD2-30EFDA4EDAEC}"/>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26B4769-3C47-E3C0-C1C4-0797032F8E6E}"/>
              </a:ext>
            </a:extLst>
          </p:cNvPr>
          <p:cNvSpPr>
            <a:spLocks noGrp="1"/>
          </p:cNvSpPr>
          <p:nvPr>
            <p:ph type="sldNum" sz="quarter" idx="12"/>
          </p:nvPr>
        </p:nvSpPr>
        <p:spPr/>
        <p:txBody>
          <a:bodyPr/>
          <a:lstStyle>
            <a:lvl1pPr>
              <a:defRPr/>
            </a:lvl1pPr>
          </a:lstStyle>
          <a:p>
            <a:fld id="{B36D9512-76A9-410D-9643-EE3B4E57107D}" type="slidenum">
              <a:rPr lang="en-GB" altLang="en-US"/>
              <a:pPr/>
              <a:t>‹#›</a:t>
            </a:fld>
            <a:endParaRPr lang="en-GB" altLang="en-US"/>
          </a:p>
        </p:txBody>
      </p:sp>
    </p:spTree>
    <p:extLst>
      <p:ext uri="{BB962C8B-B14F-4D97-AF65-F5344CB8AC3E}">
        <p14:creationId xmlns:p14="http://schemas.microsoft.com/office/powerpoint/2010/main" val="162797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AF5AA-393D-8DA0-6F12-059A7C4AF6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FDC9C48-D44A-F060-432F-73472849F88C}"/>
              </a:ext>
            </a:extLst>
          </p:cNvPr>
          <p:cNvSpPr>
            <a:spLocks noGrp="1"/>
          </p:cNvSpPr>
          <p:nvPr>
            <p:ph sz="half" idx="1"/>
          </p:nvPr>
        </p:nvSpPr>
        <p:spPr>
          <a:xfrm>
            <a:off x="152400" y="1295400"/>
            <a:ext cx="32766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08BA835-046D-33EA-8199-1F2EEF2D990E}"/>
              </a:ext>
            </a:extLst>
          </p:cNvPr>
          <p:cNvSpPr>
            <a:spLocks noGrp="1"/>
          </p:cNvSpPr>
          <p:nvPr>
            <p:ph sz="half" idx="2"/>
          </p:nvPr>
        </p:nvSpPr>
        <p:spPr>
          <a:xfrm>
            <a:off x="3581400" y="1295400"/>
            <a:ext cx="3276600" cy="4800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95F2636-7A81-54F2-20B0-05C07133C86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8B6674EE-BE6E-18CD-5262-29435A3D5E4F}"/>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EC9BB715-DF89-4496-5C5C-F237D1474402}"/>
              </a:ext>
            </a:extLst>
          </p:cNvPr>
          <p:cNvSpPr>
            <a:spLocks noGrp="1"/>
          </p:cNvSpPr>
          <p:nvPr>
            <p:ph type="sldNum" sz="quarter" idx="12"/>
          </p:nvPr>
        </p:nvSpPr>
        <p:spPr/>
        <p:txBody>
          <a:bodyPr/>
          <a:lstStyle>
            <a:lvl1pPr>
              <a:defRPr/>
            </a:lvl1pPr>
          </a:lstStyle>
          <a:p>
            <a:fld id="{1614FFD8-2571-4CB4-8A51-B36439AD450E}" type="slidenum">
              <a:rPr lang="en-GB" altLang="en-US"/>
              <a:pPr/>
              <a:t>‹#›</a:t>
            </a:fld>
            <a:endParaRPr lang="en-GB" altLang="en-US"/>
          </a:p>
        </p:txBody>
      </p:sp>
    </p:spTree>
    <p:extLst>
      <p:ext uri="{BB962C8B-B14F-4D97-AF65-F5344CB8AC3E}">
        <p14:creationId xmlns:p14="http://schemas.microsoft.com/office/powerpoint/2010/main" val="121732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09E1-3ED9-4F86-1AEF-2878CA68C499}"/>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70EBC01-A533-053E-12D0-6C150BEAB9E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5F7271-6C83-1432-EA6B-48D25425552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0E96A4-C2C9-D9C8-209E-9AC0AFAA53B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DC74B7-D40D-C2B7-67DE-25385A7E0B1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7CFA4B-7E2F-E58E-96EE-98AED02DF5DB}"/>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14897A8F-BF3B-A380-B74D-092B49003861}"/>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1D8A65D9-7AE4-708E-2603-F9EB0015565A}"/>
              </a:ext>
            </a:extLst>
          </p:cNvPr>
          <p:cNvSpPr>
            <a:spLocks noGrp="1"/>
          </p:cNvSpPr>
          <p:nvPr>
            <p:ph type="sldNum" sz="quarter" idx="12"/>
          </p:nvPr>
        </p:nvSpPr>
        <p:spPr/>
        <p:txBody>
          <a:bodyPr/>
          <a:lstStyle>
            <a:lvl1pPr>
              <a:defRPr/>
            </a:lvl1pPr>
          </a:lstStyle>
          <a:p>
            <a:fld id="{CD257B18-750E-46FF-B782-E139DA5EA42E}" type="slidenum">
              <a:rPr lang="en-GB" altLang="en-US"/>
              <a:pPr/>
              <a:t>‹#›</a:t>
            </a:fld>
            <a:endParaRPr lang="en-GB" altLang="en-US"/>
          </a:p>
        </p:txBody>
      </p:sp>
    </p:spTree>
    <p:extLst>
      <p:ext uri="{BB962C8B-B14F-4D97-AF65-F5344CB8AC3E}">
        <p14:creationId xmlns:p14="http://schemas.microsoft.com/office/powerpoint/2010/main" val="3002666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062E3-7819-94A7-4F8A-A0B3E09F79A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5E8EDDB-FCFE-924F-044B-4EC87B2547BE}"/>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721D6D57-978B-D3CB-DE16-E46BEA62F09B}"/>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320547BB-A06B-85F4-190C-944CA556D42F}"/>
              </a:ext>
            </a:extLst>
          </p:cNvPr>
          <p:cNvSpPr>
            <a:spLocks noGrp="1"/>
          </p:cNvSpPr>
          <p:nvPr>
            <p:ph type="sldNum" sz="quarter" idx="12"/>
          </p:nvPr>
        </p:nvSpPr>
        <p:spPr/>
        <p:txBody>
          <a:bodyPr/>
          <a:lstStyle>
            <a:lvl1pPr>
              <a:defRPr/>
            </a:lvl1pPr>
          </a:lstStyle>
          <a:p>
            <a:fld id="{32231CAC-D5FE-4A1B-A71F-EDAA37414733}" type="slidenum">
              <a:rPr lang="en-GB" altLang="en-US"/>
              <a:pPr/>
              <a:t>‹#›</a:t>
            </a:fld>
            <a:endParaRPr lang="en-GB" altLang="en-US"/>
          </a:p>
        </p:txBody>
      </p:sp>
    </p:spTree>
    <p:extLst>
      <p:ext uri="{BB962C8B-B14F-4D97-AF65-F5344CB8AC3E}">
        <p14:creationId xmlns:p14="http://schemas.microsoft.com/office/powerpoint/2010/main" val="78540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9514A2-CA7E-DC1A-4556-422CC055CC1C}"/>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B02630F5-1A8F-BFD4-B3E1-DD2DA531BF9E}"/>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68FD25BD-119B-B2AF-6675-B33A759A03ED}"/>
              </a:ext>
            </a:extLst>
          </p:cNvPr>
          <p:cNvSpPr>
            <a:spLocks noGrp="1"/>
          </p:cNvSpPr>
          <p:nvPr>
            <p:ph type="sldNum" sz="quarter" idx="12"/>
          </p:nvPr>
        </p:nvSpPr>
        <p:spPr/>
        <p:txBody>
          <a:bodyPr/>
          <a:lstStyle>
            <a:lvl1pPr>
              <a:defRPr/>
            </a:lvl1pPr>
          </a:lstStyle>
          <a:p>
            <a:fld id="{A2ADC032-79B0-48F8-BFEE-2979A4ED7EF2}" type="slidenum">
              <a:rPr lang="en-GB" altLang="en-US"/>
              <a:pPr/>
              <a:t>‹#›</a:t>
            </a:fld>
            <a:endParaRPr lang="en-GB" altLang="en-US"/>
          </a:p>
        </p:txBody>
      </p:sp>
    </p:spTree>
    <p:extLst>
      <p:ext uri="{BB962C8B-B14F-4D97-AF65-F5344CB8AC3E}">
        <p14:creationId xmlns:p14="http://schemas.microsoft.com/office/powerpoint/2010/main" val="360609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387F8-0868-0587-3593-4EAC078E85F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CB78F2-4A75-5F7F-A587-5CB98E842F7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E8AE7F1-06A5-B4AD-582B-B181646C5B9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922BE0-9BE7-BDD4-08FA-B2D2E4D70ADB}"/>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3CC6D441-C795-2FB4-D25C-8FE8EF248962}"/>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A68C6B2C-90F9-74CC-88D6-E3701F94C2D2}"/>
              </a:ext>
            </a:extLst>
          </p:cNvPr>
          <p:cNvSpPr>
            <a:spLocks noGrp="1"/>
          </p:cNvSpPr>
          <p:nvPr>
            <p:ph type="sldNum" sz="quarter" idx="12"/>
          </p:nvPr>
        </p:nvSpPr>
        <p:spPr/>
        <p:txBody>
          <a:bodyPr/>
          <a:lstStyle>
            <a:lvl1pPr>
              <a:defRPr/>
            </a:lvl1pPr>
          </a:lstStyle>
          <a:p>
            <a:fld id="{7213DE5B-EB42-491B-8D08-6F7945D69A22}" type="slidenum">
              <a:rPr lang="en-GB" altLang="en-US"/>
              <a:pPr/>
              <a:t>‹#›</a:t>
            </a:fld>
            <a:endParaRPr lang="en-GB" altLang="en-US"/>
          </a:p>
        </p:txBody>
      </p:sp>
    </p:spTree>
    <p:extLst>
      <p:ext uri="{BB962C8B-B14F-4D97-AF65-F5344CB8AC3E}">
        <p14:creationId xmlns:p14="http://schemas.microsoft.com/office/powerpoint/2010/main" val="3391153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740E-3D6B-867E-F18F-142C473F29E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A9EE01-3168-3AEA-4D1B-BDDEE55332C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39283C8-21DA-CD84-0DD3-EC664848346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1E5F68-0999-F346-0EA2-AF84EA8DCD6F}"/>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19DD08EF-2C83-2D2E-9232-11294EE8D00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F54FEA0F-6EE6-94ED-56A9-EFF38117C8AF}"/>
              </a:ext>
            </a:extLst>
          </p:cNvPr>
          <p:cNvSpPr>
            <a:spLocks noGrp="1"/>
          </p:cNvSpPr>
          <p:nvPr>
            <p:ph type="sldNum" sz="quarter" idx="12"/>
          </p:nvPr>
        </p:nvSpPr>
        <p:spPr/>
        <p:txBody>
          <a:bodyPr/>
          <a:lstStyle>
            <a:lvl1pPr>
              <a:defRPr/>
            </a:lvl1pPr>
          </a:lstStyle>
          <a:p>
            <a:fld id="{7C4C4817-747C-4914-8CB1-B1198F4A9A2A}" type="slidenum">
              <a:rPr lang="en-GB" altLang="en-US"/>
              <a:pPr/>
              <a:t>‹#›</a:t>
            </a:fld>
            <a:endParaRPr lang="en-GB" altLang="en-US"/>
          </a:p>
        </p:txBody>
      </p:sp>
    </p:spTree>
    <p:extLst>
      <p:ext uri="{BB962C8B-B14F-4D97-AF65-F5344CB8AC3E}">
        <p14:creationId xmlns:p14="http://schemas.microsoft.com/office/powerpoint/2010/main" val="384467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A11E4B4-BFA7-1A5B-6742-0F0282B232D4}"/>
              </a:ext>
            </a:extLst>
          </p:cNvPr>
          <p:cNvSpPr>
            <a:spLocks noGrp="1" noChangeArrowheads="1"/>
          </p:cNvSpPr>
          <p:nvPr>
            <p:ph type="title"/>
          </p:nvPr>
        </p:nvSpPr>
        <p:spPr bwMode="auto">
          <a:xfrm>
            <a:off x="152400" y="152400"/>
            <a:ext cx="6705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099" name="Rectangle 3">
            <a:extLst>
              <a:ext uri="{FF2B5EF4-FFF2-40B4-BE49-F238E27FC236}">
                <a16:creationId xmlns:a16="http://schemas.microsoft.com/office/drawing/2014/main" id="{3DD6D7DB-FEC9-76DA-DEBC-0B2421ABDDA4}"/>
              </a:ext>
            </a:extLst>
          </p:cNvPr>
          <p:cNvSpPr>
            <a:spLocks noGrp="1" noChangeArrowheads="1"/>
          </p:cNvSpPr>
          <p:nvPr>
            <p:ph type="body" idx="1"/>
          </p:nvPr>
        </p:nvSpPr>
        <p:spPr bwMode="auto">
          <a:xfrm>
            <a:off x="152400" y="1295400"/>
            <a:ext cx="6705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0" name="Rectangle 4">
            <a:extLst>
              <a:ext uri="{FF2B5EF4-FFF2-40B4-BE49-F238E27FC236}">
                <a16:creationId xmlns:a16="http://schemas.microsoft.com/office/drawing/2014/main" id="{C65FF3F4-3177-B51F-A4C4-BD5D47DB2FE7}"/>
              </a:ext>
            </a:extLst>
          </p:cNvPr>
          <p:cNvSpPr>
            <a:spLocks noGrp="1" noChangeArrowheads="1"/>
          </p:cNvSpPr>
          <p:nvPr>
            <p:ph type="dt" sz="half" idx="2"/>
          </p:nvPr>
        </p:nvSpPr>
        <p:spPr bwMode="auto">
          <a:xfrm>
            <a:off x="228600" y="6248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GB" altLang="en-US"/>
          </a:p>
        </p:txBody>
      </p:sp>
      <p:sp>
        <p:nvSpPr>
          <p:cNvPr id="4101" name="Rectangle 5">
            <a:extLst>
              <a:ext uri="{FF2B5EF4-FFF2-40B4-BE49-F238E27FC236}">
                <a16:creationId xmlns:a16="http://schemas.microsoft.com/office/drawing/2014/main" id="{81B9D5F5-7B36-A49F-29FB-4F6F74CB94F1}"/>
              </a:ext>
            </a:extLst>
          </p:cNvPr>
          <p:cNvSpPr>
            <a:spLocks noGrp="1" noChangeArrowheads="1"/>
          </p:cNvSpPr>
          <p:nvPr>
            <p:ph type="ftr" sz="quarter" idx="3"/>
          </p:nvPr>
        </p:nvSpPr>
        <p:spPr bwMode="auto">
          <a:xfrm>
            <a:off x="2057400" y="6248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GB" altLang="en-US"/>
          </a:p>
        </p:txBody>
      </p:sp>
      <p:sp>
        <p:nvSpPr>
          <p:cNvPr id="4102" name="Rectangle 6">
            <a:extLst>
              <a:ext uri="{FF2B5EF4-FFF2-40B4-BE49-F238E27FC236}">
                <a16:creationId xmlns:a16="http://schemas.microsoft.com/office/drawing/2014/main" id="{344D9711-3658-C4ED-7067-7DB863CB6B39}"/>
              </a:ext>
            </a:extLst>
          </p:cNvPr>
          <p:cNvSpPr>
            <a:spLocks noGrp="1" noChangeArrowheads="1"/>
          </p:cNvSpPr>
          <p:nvPr>
            <p:ph type="sldNum" sz="quarter" idx="4"/>
          </p:nvPr>
        </p:nvSpPr>
        <p:spPr bwMode="auto">
          <a:xfrm>
            <a:off x="5410200" y="6248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B9D8A872-FD9B-4C75-841F-98956C330E35}" type="slidenum">
              <a:rPr lang="en-GB" altLang="en-US"/>
              <a:pPr/>
              <a:t>‹#›</a:t>
            </a:fld>
            <a:endParaRPr lang="en-GB"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kern="12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Black" panose="020B0A04020102020204" pitchFamily="34" charset="0"/>
        </a:defRPr>
      </a:lvl2pPr>
      <a:lvl3pPr algn="l" rtl="0" fontAlgn="base">
        <a:spcBef>
          <a:spcPct val="0"/>
        </a:spcBef>
        <a:spcAft>
          <a:spcPct val="0"/>
        </a:spcAft>
        <a:defRPr sz="3600">
          <a:solidFill>
            <a:schemeClr val="tx2"/>
          </a:solidFill>
          <a:latin typeface="Arial Black" panose="020B0A04020102020204" pitchFamily="34" charset="0"/>
        </a:defRPr>
      </a:lvl3pPr>
      <a:lvl4pPr algn="l" rtl="0" fontAlgn="base">
        <a:spcBef>
          <a:spcPct val="0"/>
        </a:spcBef>
        <a:spcAft>
          <a:spcPct val="0"/>
        </a:spcAft>
        <a:defRPr sz="3600">
          <a:solidFill>
            <a:schemeClr val="tx2"/>
          </a:solidFill>
          <a:latin typeface="Arial Black" panose="020B0A04020102020204" pitchFamily="34" charset="0"/>
        </a:defRPr>
      </a:lvl4pPr>
      <a:lvl5pPr algn="l" rtl="0" fontAlgn="base">
        <a:spcBef>
          <a:spcPct val="0"/>
        </a:spcBef>
        <a:spcAft>
          <a:spcPct val="0"/>
        </a:spcAft>
        <a:defRPr sz="3600">
          <a:solidFill>
            <a:schemeClr val="tx2"/>
          </a:solidFill>
          <a:latin typeface="Arial Black" panose="020B0A04020102020204" pitchFamily="34" charset="0"/>
        </a:defRPr>
      </a:lvl5pPr>
      <a:lvl6pPr marL="457200" algn="l" rtl="0" fontAlgn="base">
        <a:spcBef>
          <a:spcPct val="0"/>
        </a:spcBef>
        <a:spcAft>
          <a:spcPct val="0"/>
        </a:spcAft>
        <a:defRPr sz="3600">
          <a:solidFill>
            <a:schemeClr val="tx2"/>
          </a:solidFill>
          <a:latin typeface="Arial Black" panose="020B0A04020102020204" pitchFamily="34" charset="0"/>
        </a:defRPr>
      </a:lvl6pPr>
      <a:lvl7pPr marL="914400" algn="l" rtl="0" fontAlgn="base">
        <a:spcBef>
          <a:spcPct val="0"/>
        </a:spcBef>
        <a:spcAft>
          <a:spcPct val="0"/>
        </a:spcAft>
        <a:defRPr sz="3600">
          <a:solidFill>
            <a:schemeClr val="tx2"/>
          </a:solidFill>
          <a:latin typeface="Arial Black" panose="020B0A04020102020204" pitchFamily="34" charset="0"/>
        </a:defRPr>
      </a:lvl7pPr>
      <a:lvl8pPr marL="1371600" algn="l" rtl="0" fontAlgn="base">
        <a:spcBef>
          <a:spcPct val="0"/>
        </a:spcBef>
        <a:spcAft>
          <a:spcPct val="0"/>
        </a:spcAft>
        <a:defRPr sz="3600">
          <a:solidFill>
            <a:schemeClr val="tx2"/>
          </a:solidFill>
          <a:latin typeface="Arial Black" panose="020B0A04020102020204" pitchFamily="34" charset="0"/>
        </a:defRPr>
      </a:lvl8pPr>
      <a:lvl9pPr marL="1828800" algn="l" rtl="0" fontAlgn="base">
        <a:spcBef>
          <a:spcPct val="0"/>
        </a:spcBef>
        <a:spcAft>
          <a:spcPct val="0"/>
        </a:spcAft>
        <a:defRPr sz="36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96F3698-AD5B-8E17-48E7-709BF4DDC5B7}"/>
              </a:ext>
            </a:extLst>
          </p:cNvPr>
          <p:cNvSpPr>
            <a:spLocks noGrp="1" noChangeArrowheads="1"/>
          </p:cNvSpPr>
          <p:nvPr>
            <p:ph type="ctrTitle"/>
          </p:nvPr>
        </p:nvSpPr>
        <p:spPr>
          <a:xfrm>
            <a:off x="179388" y="1412875"/>
            <a:ext cx="5832475" cy="863600"/>
          </a:xfrm>
        </p:spPr>
        <p:txBody>
          <a:bodyPr/>
          <a:lstStyle/>
          <a:p>
            <a:pPr algn="ctr"/>
            <a:r>
              <a:rPr lang="en-GB" altLang="en-US" sz="2200">
                <a:solidFill>
                  <a:schemeClr val="bg1"/>
                </a:solidFill>
                <a:effectLst>
                  <a:outerShdw blurRad="38100" dist="38100" dir="2700000" algn="tl">
                    <a:srgbClr val="FFFFFF"/>
                  </a:outerShdw>
                </a:effectLst>
              </a:rPr>
              <a:t>MOTION IN A STRAIGHT LINE GRAPHICALLY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5077892-8615-7450-8B2E-DDA5A69ABA63}"/>
              </a:ext>
            </a:extLst>
          </p:cNvPr>
          <p:cNvSpPr>
            <a:spLocks noGrp="1" noChangeArrowheads="1"/>
          </p:cNvSpPr>
          <p:nvPr>
            <p:ph type="ctrTitle"/>
          </p:nvPr>
        </p:nvSpPr>
        <p:spPr>
          <a:xfrm>
            <a:off x="179388" y="1412875"/>
            <a:ext cx="5832475" cy="863600"/>
          </a:xfrm>
        </p:spPr>
        <p:txBody>
          <a:bodyPr/>
          <a:lstStyle/>
          <a:p>
            <a:pPr algn="ctr"/>
            <a:r>
              <a:rPr lang="en-GB" altLang="en-US" sz="2200">
                <a:solidFill>
                  <a:schemeClr val="bg1"/>
                </a:solidFill>
                <a:effectLst>
                  <a:outerShdw blurRad="38100" dist="38100" dir="2700000" algn="tl">
                    <a:srgbClr val="FFFFFF"/>
                  </a:outerShdw>
                </a:effectLst>
              </a:rPr>
              <a:t>SUMMARY</a:t>
            </a:r>
          </a:p>
        </p:txBody>
      </p:sp>
      <p:sp>
        <p:nvSpPr>
          <p:cNvPr id="16387" name="Rectangle 3">
            <a:extLst>
              <a:ext uri="{FF2B5EF4-FFF2-40B4-BE49-F238E27FC236}">
                <a16:creationId xmlns:a16="http://schemas.microsoft.com/office/drawing/2014/main" id="{74FA6C79-678A-39E0-18AD-FBECFEB7BA5D}"/>
              </a:ext>
            </a:extLst>
          </p:cNvPr>
          <p:cNvSpPr>
            <a:spLocks noChangeArrowheads="1"/>
          </p:cNvSpPr>
          <p:nvPr/>
        </p:nvSpPr>
        <p:spPr bwMode="auto">
          <a:xfrm>
            <a:off x="684213" y="2492375"/>
            <a:ext cx="46799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en-US" b="1">
                <a:solidFill>
                  <a:schemeClr val="bg1"/>
                </a:solidFill>
              </a:rPr>
              <a:t>The gradient of a distance-time graph gives the speed.</a:t>
            </a:r>
          </a:p>
          <a:p>
            <a:pPr algn="ctr"/>
            <a:endParaRPr lang="en-GB" altLang="en-US" b="1">
              <a:solidFill>
                <a:schemeClr val="bg1"/>
              </a:solidFill>
            </a:endParaRPr>
          </a:p>
          <a:p>
            <a:pPr algn="ctr"/>
            <a:r>
              <a:rPr lang="en-GB" altLang="en-US" b="1">
                <a:solidFill>
                  <a:schemeClr val="bg1"/>
                </a:solidFill>
              </a:rPr>
              <a:t>The gradient of a velocity-time graph gives the acceleration.</a:t>
            </a:r>
          </a:p>
          <a:p>
            <a:pPr algn="ctr"/>
            <a:r>
              <a:rPr lang="en-GB" altLang="en-US" b="1">
                <a:solidFill>
                  <a:schemeClr val="bg1"/>
                </a:solidFill>
              </a:rPr>
              <a:t>	</a:t>
            </a:r>
          </a:p>
          <a:p>
            <a:pPr algn="ctr"/>
            <a:r>
              <a:rPr lang="en-GB" altLang="en-US" b="1">
                <a:solidFill>
                  <a:schemeClr val="bg1"/>
                </a:solidFill>
              </a:rPr>
              <a:t>The area under a velocity-time graph gives the distance travelled.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9F6F35E7-E92F-AA13-3D12-2187CABF5048}"/>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cs typeface="Arial" panose="020B0604020202020204" pitchFamily="34" charset="0"/>
              </a:rPr>
              <a:t>This powerpoint was kindly donated to </a:t>
            </a:r>
            <a:r>
              <a:rPr lang="en-GB" altLang="en-US" sz="2400">
                <a:cs typeface="Arial" panose="020B0604020202020204" pitchFamily="34" charset="0"/>
                <a:hlinkClick r:id="rId3"/>
              </a:rPr>
              <a:t>www.worldofteaching.com</a:t>
            </a:r>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r>
              <a:rPr lang="en-GB" altLang="en-US" sz="2400">
                <a:cs typeface="Arial" panose="020B0604020202020204" pitchFamily="34" charset="0"/>
                <a:hlinkClick r:id="rId3"/>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a:extLst>
              <a:ext uri="{FF2B5EF4-FFF2-40B4-BE49-F238E27FC236}">
                <a16:creationId xmlns:a16="http://schemas.microsoft.com/office/drawing/2014/main" id="{8333A4AC-1820-D563-6698-F7B5E3F3B377}"/>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971550" y="2636838"/>
            <a:ext cx="2749550" cy="318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6" name="Rectangle 2">
            <a:extLst>
              <a:ext uri="{FF2B5EF4-FFF2-40B4-BE49-F238E27FC236}">
                <a16:creationId xmlns:a16="http://schemas.microsoft.com/office/drawing/2014/main" id="{F34A9797-07AF-1439-49CB-87F6F702A31B}"/>
              </a:ext>
            </a:extLst>
          </p:cNvPr>
          <p:cNvSpPr>
            <a:spLocks noGrp="1" noChangeArrowheads="1"/>
          </p:cNvSpPr>
          <p:nvPr>
            <p:ph type="title"/>
          </p:nvPr>
        </p:nvSpPr>
        <p:spPr/>
        <p:txBody>
          <a:bodyPr/>
          <a:lstStyle/>
          <a:p>
            <a:r>
              <a:rPr lang="en-GB" altLang="en-US" u="sng">
                <a:solidFill>
                  <a:schemeClr val="accent1"/>
                </a:solidFill>
              </a:rPr>
              <a:t>Equations of motion</a:t>
            </a:r>
          </a:p>
        </p:txBody>
      </p:sp>
      <p:sp>
        <p:nvSpPr>
          <p:cNvPr id="6147" name="Rectangle 3">
            <a:extLst>
              <a:ext uri="{FF2B5EF4-FFF2-40B4-BE49-F238E27FC236}">
                <a16:creationId xmlns:a16="http://schemas.microsoft.com/office/drawing/2014/main" id="{80A57E7E-96ED-0916-8A3B-4CAA46258151}"/>
              </a:ext>
            </a:extLst>
          </p:cNvPr>
          <p:cNvSpPr>
            <a:spLocks noGrp="1" noChangeArrowheads="1"/>
          </p:cNvSpPr>
          <p:nvPr>
            <p:ph type="body" idx="1"/>
          </p:nvPr>
        </p:nvSpPr>
        <p:spPr/>
        <p:txBody>
          <a:bodyPr/>
          <a:lstStyle/>
          <a:p>
            <a:pPr>
              <a:buFontTx/>
              <a:buNone/>
            </a:pPr>
            <a:r>
              <a:rPr lang="en-GB" altLang="en-US">
                <a:solidFill>
                  <a:srgbClr val="FFFFFF"/>
                </a:solidFill>
              </a:rPr>
              <a:t>(Acceleration is constant)</a:t>
            </a:r>
          </a:p>
          <a:p>
            <a:pPr>
              <a:buFontTx/>
              <a:buNone/>
            </a:pPr>
            <a:endParaRPr lang="en-GB" altLang="en-US">
              <a:solidFill>
                <a:srgbClr val="FFFFFF"/>
              </a:solidFill>
            </a:endParaRPr>
          </a:p>
          <a:p>
            <a:pPr>
              <a:buFontTx/>
              <a:buNone/>
            </a:pPr>
            <a:endParaRPr lang="en-GB" altLang="en-US">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B1872A8-07FC-36B8-5F06-B00230AB81C5}"/>
              </a:ext>
            </a:extLst>
          </p:cNvPr>
          <p:cNvSpPr>
            <a:spLocks noGrp="1" noChangeArrowheads="1"/>
          </p:cNvSpPr>
          <p:nvPr>
            <p:ph type="title"/>
          </p:nvPr>
        </p:nvSpPr>
        <p:spPr/>
        <p:txBody>
          <a:bodyPr/>
          <a:lstStyle/>
          <a:p>
            <a:r>
              <a:rPr lang="en-GB" altLang="en-US">
                <a:solidFill>
                  <a:schemeClr val="accent1"/>
                </a:solidFill>
              </a:rPr>
              <a:t>Distance-time graph</a:t>
            </a:r>
          </a:p>
        </p:txBody>
      </p:sp>
      <p:sp>
        <p:nvSpPr>
          <p:cNvPr id="10244" name="Line 4">
            <a:extLst>
              <a:ext uri="{FF2B5EF4-FFF2-40B4-BE49-F238E27FC236}">
                <a16:creationId xmlns:a16="http://schemas.microsoft.com/office/drawing/2014/main" id="{0FD9B3B8-A5B5-2925-56EC-E8801F6C33DF}"/>
              </a:ext>
            </a:extLst>
          </p:cNvPr>
          <p:cNvSpPr>
            <a:spLocks noChangeShapeType="1"/>
          </p:cNvSpPr>
          <p:nvPr/>
        </p:nvSpPr>
        <p:spPr bwMode="auto">
          <a:xfrm>
            <a:off x="1116013" y="1557338"/>
            <a:ext cx="0" cy="2519362"/>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45" name="Line 5">
            <a:extLst>
              <a:ext uri="{FF2B5EF4-FFF2-40B4-BE49-F238E27FC236}">
                <a16:creationId xmlns:a16="http://schemas.microsoft.com/office/drawing/2014/main" id="{761D8487-B572-B05F-8896-CABA71EE5D1A}"/>
              </a:ext>
            </a:extLst>
          </p:cNvPr>
          <p:cNvSpPr>
            <a:spLocks noChangeShapeType="1"/>
          </p:cNvSpPr>
          <p:nvPr/>
        </p:nvSpPr>
        <p:spPr bwMode="auto">
          <a:xfrm>
            <a:off x="1116013" y="4076700"/>
            <a:ext cx="3529012" cy="0"/>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47" name="Line 7">
            <a:extLst>
              <a:ext uri="{FF2B5EF4-FFF2-40B4-BE49-F238E27FC236}">
                <a16:creationId xmlns:a16="http://schemas.microsoft.com/office/drawing/2014/main" id="{071683E1-6162-2B5E-0A5E-86E8F98AD08A}"/>
              </a:ext>
            </a:extLst>
          </p:cNvPr>
          <p:cNvSpPr>
            <a:spLocks noChangeShapeType="1"/>
          </p:cNvSpPr>
          <p:nvPr/>
        </p:nvSpPr>
        <p:spPr bwMode="auto">
          <a:xfrm flipV="1">
            <a:off x="1116013" y="2205038"/>
            <a:ext cx="2663825" cy="1871662"/>
          </a:xfrm>
          <a:prstGeom prst="line">
            <a:avLst/>
          </a:prstGeom>
          <a:noFill/>
          <a:ln w="3810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48" name="Text Box 8">
            <a:extLst>
              <a:ext uri="{FF2B5EF4-FFF2-40B4-BE49-F238E27FC236}">
                <a16:creationId xmlns:a16="http://schemas.microsoft.com/office/drawing/2014/main" id="{441E4E46-30D5-F8EF-2B4A-F42F0373C44E}"/>
              </a:ext>
            </a:extLst>
          </p:cNvPr>
          <p:cNvSpPr txBox="1">
            <a:spLocks noChangeArrowheads="1"/>
          </p:cNvSpPr>
          <p:nvPr/>
        </p:nvSpPr>
        <p:spPr bwMode="auto">
          <a:xfrm>
            <a:off x="971550" y="40767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FFFF"/>
                </a:solidFill>
              </a:rPr>
              <a:t>0</a:t>
            </a:r>
          </a:p>
        </p:txBody>
      </p:sp>
      <p:sp>
        <p:nvSpPr>
          <p:cNvPr id="10249" name="Text Box 9">
            <a:extLst>
              <a:ext uri="{FF2B5EF4-FFF2-40B4-BE49-F238E27FC236}">
                <a16:creationId xmlns:a16="http://schemas.microsoft.com/office/drawing/2014/main" id="{314DAA17-8367-8D45-FBC6-53EB28AA6226}"/>
              </a:ext>
            </a:extLst>
          </p:cNvPr>
          <p:cNvSpPr txBox="1">
            <a:spLocks noChangeArrowheads="1"/>
          </p:cNvSpPr>
          <p:nvPr/>
        </p:nvSpPr>
        <p:spPr bwMode="auto">
          <a:xfrm>
            <a:off x="827088" y="38608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FFFF"/>
                </a:solidFill>
              </a:rPr>
              <a:t>0</a:t>
            </a:r>
          </a:p>
        </p:txBody>
      </p:sp>
      <p:sp>
        <p:nvSpPr>
          <p:cNvPr id="10250" name="Text Box 10">
            <a:extLst>
              <a:ext uri="{FF2B5EF4-FFF2-40B4-BE49-F238E27FC236}">
                <a16:creationId xmlns:a16="http://schemas.microsoft.com/office/drawing/2014/main" id="{40AB4F1D-9C81-97D9-1129-2D5A1DBD1B48}"/>
              </a:ext>
            </a:extLst>
          </p:cNvPr>
          <p:cNvSpPr txBox="1">
            <a:spLocks noChangeArrowheads="1"/>
          </p:cNvSpPr>
          <p:nvPr/>
        </p:nvSpPr>
        <p:spPr bwMode="auto">
          <a:xfrm>
            <a:off x="4067175" y="4149725"/>
            <a:ext cx="720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FFFF"/>
                </a:solidFill>
              </a:rPr>
              <a:t>t</a:t>
            </a:r>
            <a:r>
              <a:rPr lang="en-GB" altLang="en-US" i="1">
                <a:solidFill>
                  <a:srgbClr val="FFFFFF"/>
                </a:solidFill>
              </a:rPr>
              <a:t> </a:t>
            </a:r>
            <a:r>
              <a:rPr lang="en-GB" altLang="en-US">
                <a:solidFill>
                  <a:srgbClr val="FFFFFF"/>
                </a:solidFill>
              </a:rPr>
              <a:t>(s)</a:t>
            </a:r>
          </a:p>
        </p:txBody>
      </p:sp>
      <p:sp>
        <p:nvSpPr>
          <p:cNvPr id="10251" name="Text Box 11">
            <a:extLst>
              <a:ext uri="{FF2B5EF4-FFF2-40B4-BE49-F238E27FC236}">
                <a16:creationId xmlns:a16="http://schemas.microsoft.com/office/drawing/2014/main" id="{04B1B614-5F43-2654-2EE6-6A526F638F9C}"/>
              </a:ext>
            </a:extLst>
          </p:cNvPr>
          <p:cNvSpPr txBox="1">
            <a:spLocks noChangeArrowheads="1"/>
          </p:cNvSpPr>
          <p:nvPr/>
        </p:nvSpPr>
        <p:spPr bwMode="auto">
          <a:xfrm>
            <a:off x="395288" y="1557338"/>
            <a:ext cx="10080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FFFF"/>
                </a:solidFill>
              </a:rPr>
              <a:t>s (m)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E5089B4-46FB-7227-3F99-170E4D894151}"/>
              </a:ext>
            </a:extLst>
          </p:cNvPr>
          <p:cNvSpPr>
            <a:spLocks noGrp="1" noChangeArrowheads="1"/>
          </p:cNvSpPr>
          <p:nvPr>
            <p:ph type="title"/>
          </p:nvPr>
        </p:nvSpPr>
        <p:spPr/>
        <p:txBody>
          <a:bodyPr/>
          <a:lstStyle/>
          <a:p>
            <a:r>
              <a:rPr lang="en-GB" altLang="en-US">
                <a:solidFill>
                  <a:schemeClr val="accent1"/>
                </a:solidFill>
              </a:rPr>
              <a:t>Velocity-time graph</a:t>
            </a:r>
          </a:p>
        </p:txBody>
      </p:sp>
      <p:sp>
        <p:nvSpPr>
          <p:cNvPr id="11267" name="Line 3">
            <a:extLst>
              <a:ext uri="{FF2B5EF4-FFF2-40B4-BE49-F238E27FC236}">
                <a16:creationId xmlns:a16="http://schemas.microsoft.com/office/drawing/2014/main" id="{3ED134B2-A0E3-9A11-22D7-70BC326215E6}"/>
              </a:ext>
            </a:extLst>
          </p:cNvPr>
          <p:cNvSpPr>
            <a:spLocks noChangeShapeType="1"/>
          </p:cNvSpPr>
          <p:nvPr/>
        </p:nvSpPr>
        <p:spPr bwMode="auto">
          <a:xfrm>
            <a:off x="1116013" y="1557338"/>
            <a:ext cx="0" cy="2519362"/>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8" name="Line 4">
            <a:extLst>
              <a:ext uri="{FF2B5EF4-FFF2-40B4-BE49-F238E27FC236}">
                <a16:creationId xmlns:a16="http://schemas.microsoft.com/office/drawing/2014/main" id="{AE2B1212-7CC7-72BC-D2E6-379A38CC7BEF}"/>
              </a:ext>
            </a:extLst>
          </p:cNvPr>
          <p:cNvSpPr>
            <a:spLocks noChangeShapeType="1"/>
          </p:cNvSpPr>
          <p:nvPr/>
        </p:nvSpPr>
        <p:spPr bwMode="auto">
          <a:xfrm>
            <a:off x="1116013" y="4076700"/>
            <a:ext cx="3529012" cy="0"/>
          </a:xfrm>
          <a:prstGeom prst="line">
            <a:avLst/>
          </a:prstGeom>
          <a:noFill/>
          <a:ln w="38100">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9" name="Line 5">
            <a:extLst>
              <a:ext uri="{FF2B5EF4-FFF2-40B4-BE49-F238E27FC236}">
                <a16:creationId xmlns:a16="http://schemas.microsoft.com/office/drawing/2014/main" id="{925C12C5-B56E-9A41-BC52-ADBFF4293695}"/>
              </a:ext>
            </a:extLst>
          </p:cNvPr>
          <p:cNvSpPr>
            <a:spLocks noChangeShapeType="1"/>
          </p:cNvSpPr>
          <p:nvPr/>
        </p:nvSpPr>
        <p:spPr bwMode="auto">
          <a:xfrm flipV="1">
            <a:off x="1116013" y="2205038"/>
            <a:ext cx="2663825" cy="1871662"/>
          </a:xfrm>
          <a:prstGeom prst="line">
            <a:avLst/>
          </a:prstGeom>
          <a:noFill/>
          <a:ln w="38100">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0" name="Text Box 6">
            <a:extLst>
              <a:ext uri="{FF2B5EF4-FFF2-40B4-BE49-F238E27FC236}">
                <a16:creationId xmlns:a16="http://schemas.microsoft.com/office/drawing/2014/main" id="{003326BA-FFC1-540F-7FEE-683A2ACB44B5}"/>
              </a:ext>
            </a:extLst>
          </p:cNvPr>
          <p:cNvSpPr txBox="1">
            <a:spLocks noChangeArrowheads="1"/>
          </p:cNvSpPr>
          <p:nvPr/>
        </p:nvSpPr>
        <p:spPr bwMode="auto">
          <a:xfrm>
            <a:off x="971550" y="40767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FFFF"/>
                </a:solidFill>
              </a:rPr>
              <a:t>0</a:t>
            </a:r>
          </a:p>
        </p:txBody>
      </p:sp>
      <p:sp>
        <p:nvSpPr>
          <p:cNvPr id="11271" name="Text Box 7">
            <a:extLst>
              <a:ext uri="{FF2B5EF4-FFF2-40B4-BE49-F238E27FC236}">
                <a16:creationId xmlns:a16="http://schemas.microsoft.com/office/drawing/2014/main" id="{20BBD79C-4E1F-A5D8-6D74-30DFA8960016}"/>
              </a:ext>
            </a:extLst>
          </p:cNvPr>
          <p:cNvSpPr txBox="1">
            <a:spLocks noChangeArrowheads="1"/>
          </p:cNvSpPr>
          <p:nvPr/>
        </p:nvSpPr>
        <p:spPr bwMode="auto">
          <a:xfrm>
            <a:off x="827088" y="38608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FFFF"/>
                </a:solidFill>
              </a:rPr>
              <a:t>0</a:t>
            </a:r>
          </a:p>
        </p:txBody>
      </p:sp>
      <p:sp>
        <p:nvSpPr>
          <p:cNvPr id="11272" name="Text Box 8">
            <a:extLst>
              <a:ext uri="{FF2B5EF4-FFF2-40B4-BE49-F238E27FC236}">
                <a16:creationId xmlns:a16="http://schemas.microsoft.com/office/drawing/2014/main" id="{B236C5C2-854F-6543-BFA8-7AFE32782BE1}"/>
              </a:ext>
            </a:extLst>
          </p:cNvPr>
          <p:cNvSpPr txBox="1">
            <a:spLocks noChangeArrowheads="1"/>
          </p:cNvSpPr>
          <p:nvPr/>
        </p:nvSpPr>
        <p:spPr bwMode="auto">
          <a:xfrm>
            <a:off x="4067175" y="4149725"/>
            <a:ext cx="720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FFFF"/>
                </a:solidFill>
              </a:rPr>
              <a:t>t</a:t>
            </a:r>
            <a:r>
              <a:rPr lang="en-GB" altLang="en-US" i="1">
                <a:solidFill>
                  <a:srgbClr val="FFFFFF"/>
                </a:solidFill>
              </a:rPr>
              <a:t> </a:t>
            </a:r>
            <a:r>
              <a:rPr lang="en-GB" altLang="en-US">
                <a:solidFill>
                  <a:srgbClr val="FFFFFF"/>
                </a:solidFill>
              </a:rPr>
              <a:t>(s)</a:t>
            </a:r>
          </a:p>
        </p:txBody>
      </p:sp>
      <p:sp>
        <p:nvSpPr>
          <p:cNvPr id="11273" name="Text Box 9">
            <a:extLst>
              <a:ext uri="{FF2B5EF4-FFF2-40B4-BE49-F238E27FC236}">
                <a16:creationId xmlns:a16="http://schemas.microsoft.com/office/drawing/2014/main" id="{03630B20-497E-128B-3558-7297C1805B1A}"/>
              </a:ext>
            </a:extLst>
          </p:cNvPr>
          <p:cNvSpPr txBox="1">
            <a:spLocks noChangeArrowheads="1"/>
          </p:cNvSpPr>
          <p:nvPr/>
        </p:nvSpPr>
        <p:spPr bwMode="auto">
          <a:xfrm>
            <a:off x="144463" y="1484313"/>
            <a:ext cx="12588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a:solidFill>
                  <a:srgbClr val="FFFFFF"/>
                </a:solidFill>
              </a:rPr>
              <a:t>v (ms</a:t>
            </a:r>
            <a:r>
              <a:rPr lang="en-GB" altLang="en-US" b="1" baseline="30000">
                <a:solidFill>
                  <a:srgbClr val="FFFFFF"/>
                </a:solidFill>
              </a:rPr>
              <a:t>-1</a:t>
            </a:r>
            <a:r>
              <a:rPr lang="en-GB" altLang="en-US">
                <a:solidFill>
                  <a:srgbClr val="FFFFFF"/>
                </a:solidFill>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70A4D49-457B-5E70-E346-69C71B5F1488}"/>
              </a:ext>
            </a:extLst>
          </p:cNvPr>
          <p:cNvSpPr>
            <a:spLocks noGrp="1" noChangeArrowheads="1"/>
          </p:cNvSpPr>
          <p:nvPr>
            <p:ph type="title"/>
          </p:nvPr>
        </p:nvSpPr>
        <p:spPr/>
        <p:txBody>
          <a:bodyPr/>
          <a:lstStyle/>
          <a:p>
            <a:r>
              <a:rPr lang="en-GB" altLang="en-US">
                <a:solidFill>
                  <a:schemeClr val="accent1"/>
                </a:solidFill>
              </a:rPr>
              <a:t>Example</a:t>
            </a:r>
          </a:p>
        </p:txBody>
      </p:sp>
      <p:sp>
        <p:nvSpPr>
          <p:cNvPr id="8195" name="Rectangle 3">
            <a:extLst>
              <a:ext uri="{FF2B5EF4-FFF2-40B4-BE49-F238E27FC236}">
                <a16:creationId xmlns:a16="http://schemas.microsoft.com/office/drawing/2014/main" id="{1FB00370-1B58-36F5-5944-105AC0741DA2}"/>
              </a:ext>
            </a:extLst>
          </p:cNvPr>
          <p:cNvSpPr>
            <a:spLocks noGrp="1" noChangeArrowheads="1"/>
          </p:cNvSpPr>
          <p:nvPr>
            <p:ph type="body" idx="1"/>
          </p:nvPr>
        </p:nvSpPr>
        <p:spPr>
          <a:xfrm>
            <a:off x="152400" y="1125538"/>
            <a:ext cx="6705600" cy="4751387"/>
          </a:xfrm>
        </p:spPr>
        <p:txBody>
          <a:bodyPr/>
          <a:lstStyle/>
          <a:p>
            <a:pPr algn="just">
              <a:buFontTx/>
              <a:buNone/>
            </a:pPr>
            <a:r>
              <a:rPr lang="en-GB" altLang="en-US" sz="1800"/>
              <a:t>	</a:t>
            </a:r>
            <a:r>
              <a:rPr lang="en-GB" altLang="en-US" sz="1600">
                <a:solidFill>
                  <a:srgbClr val="FFFFFF"/>
                </a:solidFill>
              </a:rPr>
              <a:t>A cyclist is travelling at a constant speed of 4ms</a:t>
            </a:r>
            <a:r>
              <a:rPr lang="en-GB" altLang="en-US" sz="1600" b="1" baseline="30000">
                <a:solidFill>
                  <a:srgbClr val="FFFFFF"/>
                </a:solidFill>
              </a:rPr>
              <a:t>-1</a:t>
            </a:r>
            <a:r>
              <a:rPr lang="en-GB" altLang="en-US" sz="1600">
                <a:solidFill>
                  <a:srgbClr val="FFFFFF"/>
                </a:solidFill>
              </a:rPr>
              <a:t>. Sketch a graph of speed against time. What is the gradient of the graph? What does this represent?</a:t>
            </a:r>
          </a:p>
          <a:p>
            <a:pPr algn="just">
              <a:buFontTx/>
              <a:buNone/>
            </a:pPr>
            <a:r>
              <a:rPr lang="en-GB" altLang="en-US" sz="1600">
                <a:solidFill>
                  <a:srgbClr val="FFFFFF"/>
                </a:solidFill>
              </a:rPr>
              <a:t>	Use the graph to find the distance travelled between:</a:t>
            </a:r>
          </a:p>
          <a:p>
            <a:pPr algn="just">
              <a:buFontTx/>
              <a:buNone/>
            </a:pPr>
            <a:r>
              <a:rPr lang="en-GB" altLang="en-US" sz="1600">
                <a:solidFill>
                  <a:srgbClr val="FFFFFF"/>
                </a:solidFill>
              </a:rPr>
              <a:t>	t = 0 and t = 2,	        t = 2 and t = 5,         t = 0 and t = T.</a:t>
            </a:r>
          </a:p>
          <a:p>
            <a:pPr algn="just">
              <a:buFontTx/>
              <a:buNone/>
            </a:pPr>
            <a:r>
              <a:rPr lang="en-GB" altLang="en-US" sz="1600">
                <a:solidFill>
                  <a:srgbClr val="FFFFFF"/>
                </a:solidFill>
              </a:rPr>
              <a:t>	Sketch the graph of distance travelled against time. What is the relationship between this graph and the speed of the cyclist?</a:t>
            </a:r>
          </a:p>
          <a:p>
            <a:pPr algn="just">
              <a:buFontTx/>
              <a:buNone/>
            </a:pPr>
            <a:r>
              <a:rPr lang="en-GB" altLang="en-US" sz="1600">
                <a:solidFill>
                  <a:srgbClr val="FFFFFF"/>
                </a:solidFill>
              </a:rPr>
              <a:t>	</a:t>
            </a:r>
            <a:endParaRPr lang="en-GB" altLang="en-US" sz="16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B0D2E41-E138-587A-377B-F79AAB06A88D}"/>
              </a:ext>
            </a:extLst>
          </p:cNvPr>
          <p:cNvSpPr>
            <a:spLocks noGrp="1" noChangeArrowheads="1"/>
          </p:cNvSpPr>
          <p:nvPr>
            <p:ph type="title"/>
          </p:nvPr>
        </p:nvSpPr>
        <p:spPr/>
        <p:txBody>
          <a:bodyPr/>
          <a:lstStyle/>
          <a:p>
            <a:r>
              <a:rPr lang="en-GB" altLang="en-US">
                <a:solidFill>
                  <a:schemeClr val="accent1"/>
                </a:solidFill>
              </a:rPr>
              <a:t>Example</a:t>
            </a:r>
          </a:p>
        </p:txBody>
      </p:sp>
      <p:sp>
        <p:nvSpPr>
          <p:cNvPr id="12291" name="Rectangle 3">
            <a:extLst>
              <a:ext uri="{FF2B5EF4-FFF2-40B4-BE49-F238E27FC236}">
                <a16:creationId xmlns:a16="http://schemas.microsoft.com/office/drawing/2014/main" id="{230A05DE-A66B-4E1B-FA9A-5707612C5184}"/>
              </a:ext>
            </a:extLst>
          </p:cNvPr>
          <p:cNvSpPr>
            <a:spLocks noGrp="1" noChangeArrowheads="1"/>
          </p:cNvSpPr>
          <p:nvPr>
            <p:ph type="body" idx="1"/>
          </p:nvPr>
        </p:nvSpPr>
        <p:spPr>
          <a:xfrm>
            <a:off x="152400" y="1125538"/>
            <a:ext cx="6705600" cy="2951162"/>
          </a:xfrm>
        </p:spPr>
        <p:txBody>
          <a:bodyPr/>
          <a:lstStyle/>
          <a:p>
            <a:pPr algn="just">
              <a:buFontTx/>
              <a:buNone/>
            </a:pPr>
            <a:r>
              <a:rPr lang="en-GB" altLang="en-US" sz="2000"/>
              <a:t>	</a:t>
            </a:r>
            <a:r>
              <a:rPr lang="en-GB" altLang="en-US" sz="1800">
                <a:solidFill>
                  <a:srgbClr val="FFFFFF"/>
                </a:solidFill>
              </a:rPr>
              <a:t>The speed of a car increases at a constant rate from 0 to 15ms</a:t>
            </a:r>
            <a:r>
              <a:rPr lang="en-GB" altLang="en-US" sz="1800" b="1" baseline="30000">
                <a:solidFill>
                  <a:srgbClr val="FFFFFF"/>
                </a:solidFill>
              </a:rPr>
              <a:t>-1</a:t>
            </a:r>
            <a:r>
              <a:rPr lang="en-GB" altLang="en-US" sz="1800">
                <a:solidFill>
                  <a:srgbClr val="FFFFFF"/>
                </a:solidFill>
              </a:rPr>
              <a:t> is a 10 second interval. Sketch a graph to show the speed of the car against time. Find the gradient of the line and describe what information this gives about the motion of the car. Find the distance travelled by the car between:</a:t>
            </a:r>
          </a:p>
          <a:p>
            <a:pPr algn="just">
              <a:buFontTx/>
              <a:buNone/>
            </a:pPr>
            <a:r>
              <a:rPr lang="en-GB" altLang="en-US" sz="1800">
                <a:solidFill>
                  <a:srgbClr val="FFFFFF"/>
                </a:solidFill>
              </a:rPr>
              <a:t>	t = 0 and t = 5,		t = 0 and t = T.</a:t>
            </a:r>
          </a:p>
          <a:p>
            <a:pPr algn="just">
              <a:buFontTx/>
              <a:buNone/>
            </a:pPr>
            <a:r>
              <a:rPr lang="en-GB" altLang="en-US" sz="1800">
                <a:solidFill>
                  <a:srgbClr val="FFFFFF"/>
                </a:solidFill>
              </a:rPr>
              <a:t>	Use this information to sketch a graph of distance against time. What is the relationship between the gradient of this graph and the speed of the car?</a:t>
            </a:r>
            <a:endParaRPr lang="en-GB" altLang="en-US" sz="18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59E4E2B-62AA-DF8B-EE92-5F59BF673D67}"/>
              </a:ext>
            </a:extLst>
          </p:cNvPr>
          <p:cNvSpPr>
            <a:spLocks noGrp="1" noChangeArrowheads="1"/>
          </p:cNvSpPr>
          <p:nvPr>
            <p:ph type="title"/>
          </p:nvPr>
        </p:nvSpPr>
        <p:spPr/>
        <p:txBody>
          <a:bodyPr/>
          <a:lstStyle/>
          <a:p>
            <a:r>
              <a:rPr lang="en-GB" altLang="en-US">
                <a:solidFill>
                  <a:schemeClr val="accent1"/>
                </a:solidFill>
              </a:rPr>
              <a:t>Example</a:t>
            </a:r>
          </a:p>
        </p:txBody>
      </p:sp>
      <p:sp>
        <p:nvSpPr>
          <p:cNvPr id="9219" name="Rectangle 3">
            <a:extLst>
              <a:ext uri="{FF2B5EF4-FFF2-40B4-BE49-F238E27FC236}">
                <a16:creationId xmlns:a16="http://schemas.microsoft.com/office/drawing/2014/main" id="{3EF14C29-61C9-D98C-E812-B4F2B38666D9}"/>
              </a:ext>
            </a:extLst>
          </p:cNvPr>
          <p:cNvSpPr>
            <a:spLocks noGrp="1" noChangeArrowheads="1"/>
          </p:cNvSpPr>
          <p:nvPr>
            <p:ph type="body" idx="1"/>
          </p:nvPr>
        </p:nvSpPr>
        <p:spPr>
          <a:xfrm>
            <a:off x="152400" y="1125538"/>
            <a:ext cx="6705600" cy="2951162"/>
          </a:xfrm>
        </p:spPr>
        <p:txBody>
          <a:bodyPr/>
          <a:lstStyle/>
          <a:p>
            <a:pPr algn="just">
              <a:buFontTx/>
              <a:buNone/>
            </a:pPr>
            <a:r>
              <a:rPr lang="en-GB" altLang="en-US" sz="2000"/>
              <a:t>	</a:t>
            </a:r>
            <a:r>
              <a:rPr lang="en-GB" altLang="en-US" sz="1600">
                <a:solidFill>
                  <a:srgbClr val="FFFFFF"/>
                </a:solidFill>
              </a:rPr>
              <a:t>A particle is moving in a straight line with constant acceleration, which has a velocity of 2 ms</a:t>
            </a:r>
            <a:r>
              <a:rPr lang="en-GB" altLang="en-US" sz="1600" b="1" baseline="30000">
                <a:solidFill>
                  <a:srgbClr val="FFFFFF"/>
                </a:solidFill>
              </a:rPr>
              <a:t>-1</a:t>
            </a:r>
            <a:r>
              <a:rPr lang="en-GB" altLang="en-US" sz="1600">
                <a:solidFill>
                  <a:srgbClr val="FFFFFF"/>
                </a:solidFill>
              </a:rPr>
              <a:t> at one instant and 3 seconds later has a velocity 8 ms</a:t>
            </a:r>
            <a:r>
              <a:rPr lang="en-GB" altLang="en-US" sz="1600" b="1" baseline="30000">
                <a:solidFill>
                  <a:srgbClr val="FFFFFF"/>
                </a:solidFill>
              </a:rPr>
              <a:t>-1</a:t>
            </a:r>
            <a:r>
              <a:rPr lang="en-GB" altLang="en-US" sz="1600">
                <a:solidFill>
                  <a:srgbClr val="FFFFFF"/>
                </a:solidFill>
              </a:rPr>
              <a:t>. Sketch a graph of speed against time.</a:t>
            </a:r>
            <a:endParaRPr lang="en-GB" altLang="en-US" sz="16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E15B082-E945-B369-3081-4023E17447FC}"/>
              </a:ext>
            </a:extLst>
          </p:cNvPr>
          <p:cNvSpPr>
            <a:spLocks noGrp="1" noChangeArrowheads="1"/>
          </p:cNvSpPr>
          <p:nvPr>
            <p:ph type="title"/>
          </p:nvPr>
        </p:nvSpPr>
        <p:spPr/>
        <p:txBody>
          <a:bodyPr/>
          <a:lstStyle/>
          <a:p>
            <a:r>
              <a:rPr lang="en-GB" altLang="en-US">
                <a:solidFill>
                  <a:schemeClr val="accent1"/>
                </a:solidFill>
              </a:rPr>
              <a:t>Example</a:t>
            </a:r>
          </a:p>
        </p:txBody>
      </p:sp>
      <p:sp>
        <p:nvSpPr>
          <p:cNvPr id="13315" name="Rectangle 3">
            <a:extLst>
              <a:ext uri="{FF2B5EF4-FFF2-40B4-BE49-F238E27FC236}">
                <a16:creationId xmlns:a16="http://schemas.microsoft.com/office/drawing/2014/main" id="{B9F4672C-70EC-7046-21A1-7D038F89B2DC}"/>
              </a:ext>
            </a:extLst>
          </p:cNvPr>
          <p:cNvSpPr>
            <a:spLocks noGrp="1" noChangeArrowheads="1"/>
          </p:cNvSpPr>
          <p:nvPr>
            <p:ph type="body" idx="1"/>
          </p:nvPr>
        </p:nvSpPr>
        <p:spPr>
          <a:xfrm>
            <a:off x="152400" y="1125538"/>
            <a:ext cx="6705600" cy="2951162"/>
          </a:xfrm>
        </p:spPr>
        <p:txBody>
          <a:bodyPr/>
          <a:lstStyle/>
          <a:p>
            <a:pPr algn="just">
              <a:buFontTx/>
              <a:buNone/>
            </a:pPr>
            <a:r>
              <a:rPr lang="en-GB" altLang="en-US" sz="1800">
                <a:solidFill>
                  <a:srgbClr val="FFFFFF"/>
                </a:solidFill>
              </a:rPr>
              <a:t>	</a:t>
            </a:r>
            <a:r>
              <a:rPr lang="en-GB" altLang="en-US" sz="1600">
                <a:solidFill>
                  <a:srgbClr val="FFFFFF"/>
                </a:solidFill>
              </a:rPr>
              <a:t>A car is moving along a straight line. It is taken from rest to a velocity of 20ms</a:t>
            </a:r>
            <a:r>
              <a:rPr lang="en-GB" altLang="en-US" sz="1600" b="1" baseline="30000">
                <a:solidFill>
                  <a:srgbClr val="FFFFFF"/>
                </a:solidFill>
              </a:rPr>
              <a:t>-1</a:t>
            </a:r>
            <a:r>
              <a:rPr lang="en-GB" altLang="en-US" sz="1600">
                <a:solidFill>
                  <a:srgbClr val="FFFFFF"/>
                </a:solidFill>
              </a:rPr>
              <a:t> by a constant acceleration of 5ms</a:t>
            </a:r>
            <a:r>
              <a:rPr lang="en-GB" altLang="en-US" sz="1600" b="1" baseline="30000">
                <a:solidFill>
                  <a:srgbClr val="FFFFFF"/>
                </a:solidFill>
              </a:rPr>
              <a:t>-2</a:t>
            </a:r>
            <a:r>
              <a:rPr lang="en-GB" altLang="en-US" sz="1600">
                <a:solidFill>
                  <a:srgbClr val="FFFFFF"/>
                </a:solidFill>
              </a:rPr>
              <a:t>. It maintains a constant velocity of 20ms</a:t>
            </a:r>
            <a:r>
              <a:rPr lang="en-GB" altLang="en-US" sz="1600" b="1" baseline="30000">
                <a:solidFill>
                  <a:srgbClr val="FFFFFF"/>
                </a:solidFill>
              </a:rPr>
              <a:t>-1</a:t>
            </a:r>
            <a:r>
              <a:rPr lang="en-GB" altLang="en-US" sz="1600">
                <a:solidFill>
                  <a:srgbClr val="FFFFFF"/>
                </a:solidFill>
              </a:rPr>
              <a:t> for 5 seconds and then is brought to rest again by a constant acceleration of -2ms</a:t>
            </a:r>
            <a:r>
              <a:rPr lang="en-GB" altLang="en-US" sz="1600" b="1" baseline="30000">
                <a:solidFill>
                  <a:srgbClr val="FFFFFF"/>
                </a:solidFill>
              </a:rPr>
              <a:t>-2</a:t>
            </a:r>
            <a:r>
              <a:rPr lang="en-GB" altLang="en-US" sz="1600">
                <a:solidFill>
                  <a:srgbClr val="FFFFFF"/>
                </a:solidFill>
              </a:rPr>
              <a:t>. Sketch a velocity-time graph and find the distance covered by the car.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4850918-20DF-D254-9161-B4DB95FEC932}"/>
              </a:ext>
            </a:extLst>
          </p:cNvPr>
          <p:cNvSpPr>
            <a:spLocks noGrp="1" noChangeArrowheads="1"/>
          </p:cNvSpPr>
          <p:nvPr>
            <p:ph type="title"/>
          </p:nvPr>
        </p:nvSpPr>
        <p:spPr/>
        <p:txBody>
          <a:bodyPr/>
          <a:lstStyle/>
          <a:p>
            <a:r>
              <a:rPr lang="en-GB" altLang="en-US">
                <a:solidFill>
                  <a:schemeClr val="accent1"/>
                </a:solidFill>
              </a:rPr>
              <a:t>Example</a:t>
            </a:r>
          </a:p>
        </p:txBody>
      </p:sp>
      <p:sp>
        <p:nvSpPr>
          <p:cNvPr id="14339" name="Rectangle 3">
            <a:extLst>
              <a:ext uri="{FF2B5EF4-FFF2-40B4-BE49-F238E27FC236}">
                <a16:creationId xmlns:a16="http://schemas.microsoft.com/office/drawing/2014/main" id="{DC2CD00C-2F7F-4AA0-5EDF-DE58E762F423}"/>
              </a:ext>
            </a:extLst>
          </p:cNvPr>
          <p:cNvSpPr>
            <a:spLocks noGrp="1" noChangeArrowheads="1"/>
          </p:cNvSpPr>
          <p:nvPr>
            <p:ph type="body" idx="1"/>
          </p:nvPr>
        </p:nvSpPr>
        <p:spPr>
          <a:xfrm>
            <a:off x="152400" y="1125538"/>
            <a:ext cx="6705600" cy="2951162"/>
          </a:xfrm>
        </p:spPr>
        <p:txBody>
          <a:bodyPr/>
          <a:lstStyle/>
          <a:p>
            <a:pPr algn="just">
              <a:buFontTx/>
              <a:buNone/>
            </a:pPr>
            <a:r>
              <a:rPr lang="en-GB" altLang="en-US" sz="1800">
                <a:solidFill>
                  <a:srgbClr val="FFFFFF"/>
                </a:solidFill>
              </a:rPr>
              <a:t>	</a:t>
            </a:r>
            <a:r>
              <a:rPr lang="en-GB" altLang="en-US" sz="1600">
                <a:solidFill>
                  <a:srgbClr val="FFFFFF"/>
                </a:solidFill>
              </a:rPr>
              <a:t>A particle is travelling in a straight line. It has velocity of 10ms</a:t>
            </a:r>
            <a:r>
              <a:rPr lang="en-GB" altLang="en-US" sz="1600" b="1" baseline="30000">
                <a:solidFill>
                  <a:srgbClr val="FFFFFF"/>
                </a:solidFill>
              </a:rPr>
              <a:t>-1</a:t>
            </a:r>
            <a:r>
              <a:rPr lang="en-GB" altLang="en-US" sz="1600">
                <a:solidFill>
                  <a:srgbClr val="FFFFFF"/>
                </a:solidFill>
              </a:rPr>
              <a:t> when it is subjected to an acceleration of -2ms</a:t>
            </a:r>
            <a:r>
              <a:rPr lang="en-GB" altLang="en-US" sz="1600" b="1" baseline="30000">
                <a:solidFill>
                  <a:srgbClr val="FFFFFF"/>
                </a:solidFill>
              </a:rPr>
              <a:t>-2</a:t>
            </a:r>
            <a:r>
              <a:rPr lang="en-GB" altLang="en-US" sz="1600">
                <a:solidFill>
                  <a:srgbClr val="FFFFFF"/>
                </a:solidFill>
              </a:rPr>
              <a:t> for  8 seconds. Sketch a velocity-time graph for this interval of eight seconds and find:</a:t>
            </a:r>
          </a:p>
          <a:p>
            <a:pPr algn="just">
              <a:buFontTx/>
              <a:buNone/>
            </a:pPr>
            <a:r>
              <a:rPr lang="en-GB" altLang="en-US" sz="1600">
                <a:solidFill>
                  <a:srgbClr val="FFFFFF"/>
                </a:solidFill>
              </a:rPr>
              <a:t>	a)	the increase in displacement</a:t>
            </a:r>
          </a:p>
          <a:p>
            <a:pPr algn="just">
              <a:buFontTx/>
              <a:buNone/>
            </a:pPr>
            <a:r>
              <a:rPr lang="en-GB" altLang="en-US" sz="1600">
                <a:solidFill>
                  <a:srgbClr val="FFFFFF"/>
                </a:solidFill>
              </a:rPr>
              <a:t>	b)	the distance covered for the interval of eight seconds.</a:t>
            </a:r>
          </a:p>
        </p:txBody>
      </p:sp>
    </p:spTree>
  </p:cSld>
  <p:clrMapOvr>
    <a:masterClrMapping/>
  </p:clrMapOvr>
</p:sld>
</file>

<file path=ppt/theme/theme1.xml><?xml version="1.0" encoding="utf-8"?>
<a:theme xmlns:a="http://schemas.openxmlformats.org/drawingml/2006/main" name="Snowy road design template">
  <a:themeElements>
    <a:clrScheme name="Snowy road design template 7">
      <a:dk1>
        <a:srgbClr val="336699"/>
      </a:dk1>
      <a:lt1>
        <a:srgbClr val="5A4B3C"/>
      </a:lt1>
      <a:dk2>
        <a:srgbClr val="000000"/>
      </a:dk2>
      <a:lt2>
        <a:srgbClr val="ABC3D5"/>
      </a:lt2>
      <a:accent1>
        <a:srgbClr val="D2EBEB"/>
      </a:accent1>
      <a:accent2>
        <a:srgbClr val="CDC8C8"/>
      </a:accent2>
      <a:accent3>
        <a:srgbClr val="AAAAAA"/>
      </a:accent3>
      <a:accent4>
        <a:srgbClr val="4C3F32"/>
      </a:accent4>
      <a:accent5>
        <a:srgbClr val="E5F3F3"/>
      </a:accent5>
      <a:accent6>
        <a:srgbClr val="BAB5B5"/>
      </a:accent6>
      <a:hlink>
        <a:srgbClr val="7DB996"/>
      </a:hlink>
      <a:folHlink>
        <a:srgbClr val="F0A03C"/>
      </a:folHlink>
    </a:clrScheme>
    <a:fontScheme name="Snowy road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Snowy road design template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nowy road design template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nowy road design template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nowy road design template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nowy road design template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78A000"/>
        </a:folHlink>
      </a:clrScheme>
      <a:clrMap bg1="lt1" tx1="dk1" bg2="lt2" tx2="dk2" accent1="accent1" accent2="accent2" accent3="accent3" accent4="accent4" accent5="accent5" accent6="accent6" hlink="hlink" folHlink="folHlink"/>
    </a:extraClrScheme>
    <a:extraClrScheme>
      <a:clrScheme name="Snowy road design template 6">
        <a:dk1>
          <a:srgbClr val="333333"/>
        </a:dk1>
        <a:lt1>
          <a:srgbClr val="FFFFFF"/>
        </a:lt1>
        <a:dk2>
          <a:srgbClr val="000000"/>
        </a:dk2>
        <a:lt2>
          <a:srgbClr val="333333"/>
        </a:lt2>
        <a:accent1>
          <a:srgbClr val="E6F5FF"/>
        </a:accent1>
        <a:accent2>
          <a:srgbClr val="0099CC"/>
        </a:accent2>
        <a:accent3>
          <a:srgbClr val="FFFFFF"/>
        </a:accent3>
        <a:accent4>
          <a:srgbClr val="2A2A2A"/>
        </a:accent4>
        <a:accent5>
          <a:srgbClr val="F0F9FF"/>
        </a:accent5>
        <a:accent6>
          <a:srgbClr val="008AB9"/>
        </a:accent6>
        <a:hlink>
          <a:srgbClr val="C0C0C0"/>
        </a:hlink>
        <a:folHlink>
          <a:srgbClr val="FF9900"/>
        </a:folHlink>
      </a:clrScheme>
      <a:clrMap bg1="lt1" tx1="dk1" bg2="lt2" tx2="dk2" accent1="accent1" accent2="accent2" accent3="accent3" accent4="accent4" accent5="accent5" accent6="accent6" hlink="hlink" folHlink="folHlink"/>
    </a:extraClrScheme>
    <a:extraClrScheme>
      <a:clrScheme name="Snowy road design template 7">
        <a:dk1>
          <a:srgbClr val="336699"/>
        </a:dk1>
        <a:lt1>
          <a:srgbClr val="5A4B3C"/>
        </a:lt1>
        <a:dk2>
          <a:srgbClr val="000000"/>
        </a:dk2>
        <a:lt2>
          <a:srgbClr val="ABC3D5"/>
        </a:lt2>
        <a:accent1>
          <a:srgbClr val="D2EBEB"/>
        </a:accent1>
        <a:accent2>
          <a:srgbClr val="CDC8C8"/>
        </a:accent2>
        <a:accent3>
          <a:srgbClr val="AAAAAA"/>
        </a:accent3>
        <a:accent4>
          <a:srgbClr val="4C3F32"/>
        </a:accent4>
        <a:accent5>
          <a:srgbClr val="E5F3F3"/>
        </a:accent5>
        <a:accent6>
          <a:srgbClr val="BAB5B5"/>
        </a:accent6>
        <a:hlink>
          <a:srgbClr val="7DB996"/>
        </a:hlink>
        <a:folHlink>
          <a:srgbClr val="F0A03C"/>
        </a:folHlink>
      </a:clrScheme>
      <a:clrMap bg1="dk2" tx1="lt1" bg2="dk1" tx2="lt2" accent1="accent1" accent2="accent2" accent3="accent3" accent4="accent4" accent5="accent5" accent6="accent6" hlink="hlink" folHlink="folHlink"/>
    </a:extraClrScheme>
    <a:extraClrScheme>
      <a:clrScheme name="Snowy road design template 8">
        <a:dk1>
          <a:srgbClr val="663300"/>
        </a:dk1>
        <a:lt1>
          <a:srgbClr val="C0C0C0"/>
        </a:lt1>
        <a:dk2>
          <a:srgbClr val="C8B876"/>
        </a:dk2>
        <a:lt2>
          <a:srgbClr val="5A552D"/>
        </a:lt2>
        <a:accent1>
          <a:srgbClr val="CDCD9B"/>
        </a:accent1>
        <a:accent2>
          <a:srgbClr val="FFFFCD"/>
        </a:accent2>
        <a:accent3>
          <a:srgbClr val="DCDCDC"/>
        </a:accent3>
        <a:accent4>
          <a:srgbClr val="562A00"/>
        </a:accent4>
        <a:accent5>
          <a:srgbClr val="E3E3CB"/>
        </a:accent5>
        <a:accent6>
          <a:srgbClr val="E7E7BA"/>
        </a:accent6>
        <a:hlink>
          <a:srgbClr val="990000"/>
        </a:hlink>
        <a:folHlink>
          <a:srgbClr val="FF9900"/>
        </a:folHlink>
      </a:clrScheme>
      <a:clrMap bg1="lt1" tx1="dk1" bg2="lt2" tx2="dk2" accent1="accent1" accent2="accent2" accent3="accent3" accent4="accent4" accent5="accent5" accent6="accent6" hlink="hlink" folHlink="folHlink"/>
    </a:extraClrScheme>
    <a:extraClrScheme>
      <a:clrScheme name="Snowy road design template 9">
        <a:dk1>
          <a:srgbClr val="3E3E5C"/>
        </a:dk1>
        <a:lt1>
          <a:srgbClr val="B2B2B2"/>
        </a:lt1>
        <a:dk2>
          <a:srgbClr val="A5A5C3"/>
        </a:dk2>
        <a:lt2>
          <a:srgbClr val="4D4D4D"/>
        </a:lt2>
        <a:accent1>
          <a:srgbClr val="F5F5DC"/>
        </a:accent1>
        <a:accent2>
          <a:srgbClr val="C84B0A"/>
        </a:accent2>
        <a:accent3>
          <a:srgbClr val="CFCFDE"/>
        </a:accent3>
        <a:accent4>
          <a:srgbClr val="979797"/>
        </a:accent4>
        <a:accent5>
          <a:srgbClr val="F9F9EB"/>
        </a:accent5>
        <a:accent6>
          <a:srgbClr val="B54308"/>
        </a:accent6>
        <a:hlink>
          <a:srgbClr val="91ACFF"/>
        </a:hlink>
        <a:folHlink>
          <a:srgbClr val="D79155"/>
        </a:folHlink>
      </a:clrScheme>
      <a:clrMap bg1="dk2" tx1="lt1" bg2="dk1" tx2="lt2" accent1="accent1" accent2="accent2" accent3="accent3" accent4="accent4" accent5="accent5" accent6="accent6" hlink="hlink" folHlink="folHlink"/>
    </a:extraClrScheme>
    <a:extraClrScheme>
      <a:clrScheme name="Snowy road design template 10">
        <a:dk1>
          <a:srgbClr val="005A58"/>
        </a:dk1>
        <a:lt1>
          <a:srgbClr val="B9C5D5"/>
        </a:lt1>
        <a:dk2>
          <a:srgbClr val="006699"/>
        </a:dk2>
        <a:lt2>
          <a:srgbClr val="006699"/>
        </a:lt2>
        <a:accent1>
          <a:srgbClr val="0F5E7D"/>
        </a:accent1>
        <a:accent2>
          <a:srgbClr val="6D6FC7"/>
        </a:accent2>
        <a:accent3>
          <a:srgbClr val="AAB8CA"/>
        </a:accent3>
        <a:accent4>
          <a:srgbClr val="9EA8B6"/>
        </a:accent4>
        <a:accent5>
          <a:srgbClr val="AAB6BF"/>
        </a:accent5>
        <a:accent6>
          <a:srgbClr val="6264B4"/>
        </a:accent6>
        <a:hlink>
          <a:srgbClr val="00FFFF"/>
        </a:hlink>
        <a:folHlink>
          <a:srgbClr val="CCEC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Snowy road design template</Template>
  <TotalTime>109</TotalTime>
  <Words>516</Words>
  <Application>Microsoft Office PowerPoint</Application>
  <PresentationFormat>On-screen Show (4:3)</PresentationFormat>
  <Paragraphs>54</Paragraphs>
  <Slides>11</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Arial Black</vt:lpstr>
      <vt:lpstr>Snowy road design template</vt:lpstr>
      <vt:lpstr>MOTION IN A STRAIGHT LINE GRAPHICALLY</vt:lpstr>
      <vt:lpstr>Equations of motion</vt:lpstr>
      <vt:lpstr>Distance-time graph</vt:lpstr>
      <vt:lpstr>Velocity-time graph</vt:lpstr>
      <vt:lpstr>Example</vt:lpstr>
      <vt:lpstr>Example</vt:lpstr>
      <vt:lpstr>Example</vt:lpstr>
      <vt:lpstr>Example</vt:lpstr>
      <vt:lpstr>Example</vt:lpstr>
      <vt:lpstr>SUMMARY</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kinematics using graphs motion</dc:title>
  <dc:subject>kinematics using graphs motion</dc:subject>
  <dc:creator>zafer</dc:creator>
  <cp:keywords>kinematics using graphs motion</cp:keywords>
  <dc:description>kinematics using graphs motion</dc:description>
  <cp:lastModifiedBy>Nayan GRIFFITHS</cp:lastModifiedBy>
  <cp:revision>14</cp:revision>
  <dcterms:created xsi:type="dcterms:W3CDTF">2007-02-04T14:51:21Z</dcterms:created>
  <dcterms:modified xsi:type="dcterms:W3CDTF">2023-03-24T13:40:08Z</dcterms:modified>
  <cp:category>kinematics using graphs motion</cp:category>
</cp:coreProperties>
</file>